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63" r:id="rId1"/>
  </p:sldMasterIdLst>
  <p:notesMasterIdLst>
    <p:notesMasterId r:id="rId13"/>
  </p:notesMasterIdLst>
  <p:handoutMasterIdLst>
    <p:handoutMasterId r:id="rId14"/>
  </p:handoutMasterIdLst>
  <p:sldIdLst>
    <p:sldId id="256" r:id="rId2"/>
    <p:sldId id="257" r:id="rId3"/>
    <p:sldId id="258" r:id="rId4"/>
    <p:sldId id="259" r:id="rId5"/>
    <p:sldId id="260" r:id="rId6"/>
    <p:sldId id="261" r:id="rId7"/>
    <p:sldId id="262" r:id="rId8"/>
    <p:sldId id="264" r:id="rId9"/>
    <p:sldId id="265" r:id="rId10"/>
    <p:sldId id="266" r:id="rId11"/>
    <p:sldId id="263" r:id="rId12"/>
  </p:sldIdLst>
  <p:sldSz cx="12192000" cy="6858000"/>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256" userDrawn="1">
          <p15:clr>
            <a:srgbClr val="A4A3A4"/>
          </p15:clr>
        </p15:guide>
        <p15:guide id="2" pos="6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B70"/>
    <a:srgbClr val="173063"/>
    <a:srgbClr val="0E3D7C"/>
    <a:srgbClr val="1415A3"/>
    <a:srgbClr val="0C0A3F"/>
    <a:srgbClr val="100E51"/>
    <a:srgbClr val="0A0E71"/>
    <a:srgbClr val="71B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05E75D-A0DE-A24A-A9D0-B47F791C1F98}" v="11" dt="2024-12-08T23:44:55.4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9031"/>
    <p:restoredTop sz="96405"/>
  </p:normalViewPr>
  <p:slideViewPr>
    <p:cSldViewPr>
      <p:cViewPr varScale="1">
        <p:scale>
          <a:sx n="30" d="100"/>
          <a:sy n="30" d="100"/>
        </p:scale>
        <p:origin x="208" y="2672"/>
      </p:cViewPr>
      <p:guideLst>
        <p:guide orient="horz" pos="2256"/>
        <p:guide pos="6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3.xml.rels><?xml version="1.0" encoding="UTF-8" standalone="yes"?>
<Relationships xmlns="http://schemas.openxmlformats.org/package/2006/relationships"><Relationship Id="rId1" Type="http://schemas.openxmlformats.org/officeDocument/2006/relationships/image" Target="../media/image7.png"/></Relationships>
</file>

<file path=ppt/diagrams/_rels/drawing3.xml.rels><?xml version="1.0" encoding="UTF-8" standalone="yes"?>
<Relationships xmlns="http://schemas.openxmlformats.org/package/2006/relationships"><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443D5E-6133-B645-B9D1-61C22E72F3CD}" type="doc">
      <dgm:prSet loTypeId="urn:microsoft.com/office/officeart/2005/8/layout/process1" loCatId="process" qsTypeId="urn:microsoft.com/office/officeart/2005/8/quickstyle/simple1" qsCatId="simple" csTypeId="urn:microsoft.com/office/officeart/2005/8/colors/accent2_3" csCatId="accent2" phldr="1"/>
      <dgm:spPr/>
      <dgm:t>
        <a:bodyPr/>
        <a:lstStyle/>
        <a:p>
          <a:endParaRPr lang="en-US"/>
        </a:p>
      </dgm:t>
    </dgm:pt>
    <dgm:pt modelId="{146CC5A2-6329-8648-8734-025575E05CD9}">
      <dgm:prSet/>
      <dgm:spPr/>
      <dgm:t>
        <a:bodyPr/>
        <a:lstStyle/>
        <a:p>
          <a:r>
            <a:rPr lang="en-US" b="0" i="0" u="none" dirty="0"/>
            <a:t>Inspired by John Deere’s mission to support farmers</a:t>
          </a:r>
          <a:endParaRPr lang="en-US" dirty="0"/>
        </a:p>
      </dgm:t>
    </dgm:pt>
    <dgm:pt modelId="{C26C9C52-0C6A-1A45-B2A9-611C856E2964}" type="parTrans" cxnId="{3BA4D4E5-B7E9-0F48-A304-E4DC73403E75}">
      <dgm:prSet/>
      <dgm:spPr/>
      <dgm:t>
        <a:bodyPr/>
        <a:lstStyle/>
        <a:p>
          <a:endParaRPr lang="en-US"/>
        </a:p>
      </dgm:t>
    </dgm:pt>
    <dgm:pt modelId="{0E881C6F-D15D-D647-AB15-67C9B3AAB2AF}" type="sibTrans" cxnId="{3BA4D4E5-B7E9-0F48-A304-E4DC73403E75}">
      <dgm:prSet/>
      <dgm:spPr/>
      <dgm:t>
        <a:bodyPr/>
        <a:lstStyle/>
        <a:p>
          <a:endParaRPr lang="en-US"/>
        </a:p>
      </dgm:t>
    </dgm:pt>
    <dgm:pt modelId="{04883B48-D32C-E942-A142-8F906E25487F}">
      <dgm:prSet/>
      <dgm:spPr/>
      <dgm:t>
        <a:bodyPr/>
        <a:lstStyle/>
        <a:p>
          <a:r>
            <a:rPr lang="en-US" b="0" i="0" u="none" dirty="0"/>
            <a:t>Manual detection is slow and error-prone.</a:t>
          </a:r>
          <a:endParaRPr lang="en-US" b="1" dirty="0"/>
        </a:p>
      </dgm:t>
    </dgm:pt>
    <dgm:pt modelId="{0130EA82-DDFD-EA4F-8BA7-D7D5EC5916B5}" type="parTrans" cxnId="{87BAF7E6-15C8-DF4E-BA46-B8121DC2712F}">
      <dgm:prSet/>
      <dgm:spPr/>
      <dgm:t>
        <a:bodyPr/>
        <a:lstStyle/>
        <a:p>
          <a:endParaRPr lang="en-US"/>
        </a:p>
      </dgm:t>
    </dgm:pt>
    <dgm:pt modelId="{A2A3ECD6-035B-184E-BE0F-570C512112D9}" type="sibTrans" cxnId="{87BAF7E6-15C8-DF4E-BA46-B8121DC2712F}">
      <dgm:prSet/>
      <dgm:spPr/>
      <dgm:t>
        <a:bodyPr/>
        <a:lstStyle/>
        <a:p>
          <a:endParaRPr lang="en-US"/>
        </a:p>
      </dgm:t>
    </dgm:pt>
    <dgm:pt modelId="{A680A731-D2DB-484A-A23C-8DC0066AE8E5}">
      <dgm:prSet/>
      <dgm:spPr/>
      <dgm:t>
        <a:bodyPr/>
        <a:lstStyle/>
        <a:p>
          <a:r>
            <a:rPr lang="en-US" b="0" i="0" u="none" dirty="0"/>
            <a:t>Goal: Real-time, AI-driven disease detection.</a:t>
          </a:r>
          <a:endParaRPr lang="en-US" dirty="0"/>
        </a:p>
      </dgm:t>
    </dgm:pt>
    <dgm:pt modelId="{1A94021C-0ACE-A244-9084-511F13119F0B}" type="parTrans" cxnId="{0EB0E21C-0222-914B-B6CF-03684A482EEC}">
      <dgm:prSet/>
      <dgm:spPr/>
      <dgm:t>
        <a:bodyPr/>
        <a:lstStyle/>
        <a:p>
          <a:endParaRPr lang="en-US"/>
        </a:p>
      </dgm:t>
    </dgm:pt>
    <dgm:pt modelId="{08ACBF2C-5F05-C741-A1B8-E4FBA88A8ED3}" type="sibTrans" cxnId="{0EB0E21C-0222-914B-B6CF-03684A482EEC}">
      <dgm:prSet/>
      <dgm:spPr/>
      <dgm:t>
        <a:bodyPr/>
        <a:lstStyle/>
        <a:p>
          <a:endParaRPr lang="en-US"/>
        </a:p>
      </dgm:t>
    </dgm:pt>
    <dgm:pt modelId="{CF02E3D3-C74B-1B47-8C63-464564FAA3CE}" type="pres">
      <dgm:prSet presAssocID="{18443D5E-6133-B645-B9D1-61C22E72F3CD}" presName="Name0" presStyleCnt="0">
        <dgm:presLayoutVars>
          <dgm:dir/>
          <dgm:resizeHandles val="exact"/>
        </dgm:presLayoutVars>
      </dgm:prSet>
      <dgm:spPr/>
    </dgm:pt>
    <dgm:pt modelId="{A5A2F1D9-CA03-004B-B11C-D0ED1806ACE4}" type="pres">
      <dgm:prSet presAssocID="{146CC5A2-6329-8648-8734-025575E05CD9}" presName="node" presStyleLbl="node1" presStyleIdx="0" presStyleCnt="3">
        <dgm:presLayoutVars>
          <dgm:bulletEnabled val="1"/>
        </dgm:presLayoutVars>
      </dgm:prSet>
      <dgm:spPr/>
    </dgm:pt>
    <dgm:pt modelId="{2903C916-C7A3-D04F-BBEE-5B021A1AE8F2}" type="pres">
      <dgm:prSet presAssocID="{0E881C6F-D15D-D647-AB15-67C9B3AAB2AF}" presName="sibTrans" presStyleLbl="sibTrans2D1" presStyleIdx="0" presStyleCnt="2"/>
      <dgm:spPr/>
    </dgm:pt>
    <dgm:pt modelId="{1A7DE579-1A10-FB47-8939-2E2E23086CFE}" type="pres">
      <dgm:prSet presAssocID="{0E881C6F-D15D-D647-AB15-67C9B3AAB2AF}" presName="connectorText" presStyleLbl="sibTrans2D1" presStyleIdx="0" presStyleCnt="2"/>
      <dgm:spPr/>
    </dgm:pt>
    <dgm:pt modelId="{BCEBDBFB-CF6F-E04A-AA31-875E1ACBC59F}" type="pres">
      <dgm:prSet presAssocID="{04883B48-D32C-E942-A142-8F906E25487F}" presName="node" presStyleLbl="node1" presStyleIdx="1" presStyleCnt="3">
        <dgm:presLayoutVars>
          <dgm:bulletEnabled val="1"/>
        </dgm:presLayoutVars>
      </dgm:prSet>
      <dgm:spPr/>
    </dgm:pt>
    <dgm:pt modelId="{AA452B24-20FD-3440-BDFB-381098917952}" type="pres">
      <dgm:prSet presAssocID="{A2A3ECD6-035B-184E-BE0F-570C512112D9}" presName="sibTrans" presStyleLbl="sibTrans2D1" presStyleIdx="1" presStyleCnt="2"/>
      <dgm:spPr/>
    </dgm:pt>
    <dgm:pt modelId="{892A76F2-B26F-0B45-AD9D-4D011184DAB4}" type="pres">
      <dgm:prSet presAssocID="{A2A3ECD6-035B-184E-BE0F-570C512112D9}" presName="connectorText" presStyleLbl="sibTrans2D1" presStyleIdx="1" presStyleCnt="2"/>
      <dgm:spPr/>
    </dgm:pt>
    <dgm:pt modelId="{731FCA4E-2698-B243-B618-CAB970977FC0}" type="pres">
      <dgm:prSet presAssocID="{A680A731-D2DB-484A-A23C-8DC0066AE8E5}" presName="node" presStyleLbl="node1" presStyleIdx="2" presStyleCnt="3">
        <dgm:presLayoutVars>
          <dgm:bulletEnabled val="1"/>
        </dgm:presLayoutVars>
      </dgm:prSet>
      <dgm:spPr/>
    </dgm:pt>
  </dgm:ptLst>
  <dgm:cxnLst>
    <dgm:cxn modelId="{65354E1A-CCB5-D948-A9A0-6AECD2703A6B}" type="presOf" srcId="{A2A3ECD6-035B-184E-BE0F-570C512112D9}" destId="{892A76F2-B26F-0B45-AD9D-4D011184DAB4}" srcOrd="1" destOrd="0" presId="urn:microsoft.com/office/officeart/2005/8/layout/process1"/>
    <dgm:cxn modelId="{0EB0E21C-0222-914B-B6CF-03684A482EEC}" srcId="{18443D5E-6133-B645-B9D1-61C22E72F3CD}" destId="{A680A731-D2DB-484A-A23C-8DC0066AE8E5}" srcOrd="2" destOrd="0" parTransId="{1A94021C-0ACE-A244-9084-511F13119F0B}" sibTransId="{08ACBF2C-5F05-C741-A1B8-E4FBA88A8ED3}"/>
    <dgm:cxn modelId="{6C323857-230F-704A-9AF7-BC7AC1AE50ED}" type="presOf" srcId="{0E881C6F-D15D-D647-AB15-67C9B3AAB2AF}" destId="{2903C916-C7A3-D04F-BBEE-5B021A1AE8F2}" srcOrd="0" destOrd="0" presId="urn:microsoft.com/office/officeart/2005/8/layout/process1"/>
    <dgm:cxn modelId="{BBA5F968-4CD8-164A-866F-666D2E8CA7B5}" type="presOf" srcId="{A2A3ECD6-035B-184E-BE0F-570C512112D9}" destId="{AA452B24-20FD-3440-BDFB-381098917952}" srcOrd="0" destOrd="0" presId="urn:microsoft.com/office/officeart/2005/8/layout/process1"/>
    <dgm:cxn modelId="{F079B971-0B39-9A40-90C5-118373CBF51A}" type="presOf" srcId="{146CC5A2-6329-8648-8734-025575E05CD9}" destId="{A5A2F1D9-CA03-004B-B11C-D0ED1806ACE4}" srcOrd="0" destOrd="0" presId="urn:microsoft.com/office/officeart/2005/8/layout/process1"/>
    <dgm:cxn modelId="{813A758B-B4FC-C64B-96E2-DC56ED64F03E}" type="presOf" srcId="{18443D5E-6133-B645-B9D1-61C22E72F3CD}" destId="{CF02E3D3-C74B-1B47-8C63-464564FAA3CE}" srcOrd="0" destOrd="0" presId="urn:microsoft.com/office/officeart/2005/8/layout/process1"/>
    <dgm:cxn modelId="{F1CEFBB2-A93F-4440-BB95-37EA92EF7BFF}" type="presOf" srcId="{A680A731-D2DB-484A-A23C-8DC0066AE8E5}" destId="{731FCA4E-2698-B243-B618-CAB970977FC0}" srcOrd="0" destOrd="0" presId="urn:microsoft.com/office/officeart/2005/8/layout/process1"/>
    <dgm:cxn modelId="{FA3E85C6-DF16-8949-B65F-97F1ED8C8433}" type="presOf" srcId="{0E881C6F-D15D-D647-AB15-67C9B3AAB2AF}" destId="{1A7DE579-1A10-FB47-8939-2E2E23086CFE}" srcOrd="1" destOrd="0" presId="urn:microsoft.com/office/officeart/2005/8/layout/process1"/>
    <dgm:cxn modelId="{3BA4D4E5-B7E9-0F48-A304-E4DC73403E75}" srcId="{18443D5E-6133-B645-B9D1-61C22E72F3CD}" destId="{146CC5A2-6329-8648-8734-025575E05CD9}" srcOrd="0" destOrd="0" parTransId="{C26C9C52-0C6A-1A45-B2A9-611C856E2964}" sibTransId="{0E881C6F-D15D-D647-AB15-67C9B3AAB2AF}"/>
    <dgm:cxn modelId="{87BAF7E6-15C8-DF4E-BA46-B8121DC2712F}" srcId="{18443D5E-6133-B645-B9D1-61C22E72F3CD}" destId="{04883B48-D32C-E942-A142-8F906E25487F}" srcOrd="1" destOrd="0" parTransId="{0130EA82-DDFD-EA4F-8BA7-D7D5EC5916B5}" sibTransId="{A2A3ECD6-035B-184E-BE0F-570C512112D9}"/>
    <dgm:cxn modelId="{0B08E5E9-3725-134E-BC9E-1A6FC7D799A0}" type="presOf" srcId="{04883B48-D32C-E942-A142-8F906E25487F}" destId="{BCEBDBFB-CF6F-E04A-AA31-875E1ACBC59F}" srcOrd="0" destOrd="0" presId="urn:microsoft.com/office/officeart/2005/8/layout/process1"/>
    <dgm:cxn modelId="{932EE69D-2053-C64C-94EC-88BF9EAE7B92}" type="presParOf" srcId="{CF02E3D3-C74B-1B47-8C63-464564FAA3CE}" destId="{A5A2F1D9-CA03-004B-B11C-D0ED1806ACE4}" srcOrd="0" destOrd="0" presId="urn:microsoft.com/office/officeart/2005/8/layout/process1"/>
    <dgm:cxn modelId="{354B6321-882F-8F49-BBFE-927DC63181D3}" type="presParOf" srcId="{CF02E3D3-C74B-1B47-8C63-464564FAA3CE}" destId="{2903C916-C7A3-D04F-BBEE-5B021A1AE8F2}" srcOrd="1" destOrd="0" presId="urn:microsoft.com/office/officeart/2005/8/layout/process1"/>
    <dgm:cxn modelId="{EE7C0DEF-3FE4-0747-ACA8-1298D8FBD216}" type="presParOf" srcId="{2903C916-C7A3-D04F-BBEE-5B021A1AE8F2}" destId="{1A7DE579-1A10-FB47-8939-2E2E23086CFE}" srcOrd="0" destOrd="0" presId="urn:microsoft.com/office/officeart/2005/8/layout/process1"/>
    <dgm:cxn modelId="{6C8577CE-F8BC-AD46-BB2E-AEF6F39E84EF}" type="presParOf" srcId="{CF02E3D3-C74B-1B47-8C63-464564FAA3CE}" destId="{BCEBDBFB-CF6F-E04A-AA31-875E1ACBC59F}" srcOrd="2" destOrd="0" presId="urn:microsoft.com/office/officeart/2005/8/layout/process1"/>
    <dgm:cxn modelId="{3B03F886-315A-C24A-BE4A-F223DACFE10D}" type="presParOf" srcId="{CF02E3D3-C74B-1B47-8C63-464564FAA3CE}" destId="{AA452B24-20FD-3440-BDFB-381098917952}" srcOrd="3" destOrd="0" presId="urn:microsoft.com/office/officeart/2005/8/layout/process1"/>
    <dgm:cxn modelId="{1FDD433A-FC1F-3246-A502-84840397ED54}" type="presParOf" srcId="{AA452B24-20FD-3440-BDFB-381098917952}" destId="{892A76F2-B26F-0B45-AD9D-4D011184DAB4}" srcOrd="0" destOrd="0" presId="urn:microsoft.com/office/officeart/2005/8/layout/process1"/>
    <dgm:cxn modelId="{9C3C4699-C02F-304C-8BA9-A1985446FE03}" type="presParOf" srcId="{CF02E3D3-C74B-1B47-8C63-464564FAA3CE}" destId="{731FCA4E-2698-B243-B618-CAB970977FC0}"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57A426-C875-8A45-8A8D-5142CB613CC5}" type="doc">
      <dgm:prSet loTypeId="urn:microsoft.com/office/officeart/2005/8/layout/pyramid2" loCatId="relationship" qsTypeId="urn:microsoft.com/office/officeart/2005/8/quickstyle/3d7" qsCatId="3D" csTypeId="urn:microsoft.com/office/officeart/2005/8/colors/accent2_3" csCatId="accent2" phldr="1"/>
      <dgm:spPr/>
      <dgm:t>
        <a:bodyPr/>
        <a:lstStyle/>
        <a:p>
          <a:endParaRPr lang="en-US"/>
        </a:p>
      </dgm:t>
    </dgm:pt>
    <dgm:pt modelId="{AB6504BA-A7B8-DD44-BE22-9200972AD449}">
      <dgm:prSet/>
      <dgm:spPr/>
      <dgm:t>
        <a:bodyPr/>
        <a:lstStyle/>
        <a:p>
          <a:r>
            <a:rPr lang="en-US" b="0" i="0" u="none" dirty="0" err="1"/>
            <a:t>PlantVillage</a:t>
          </a:r>
          <a:r>
            <a:rPr lang="en-US" b="0" i="0" u="none" dirty="0"/>
            <a:t> dataset: 20,638 images across 15 classes.</a:t>
          </a:r>
          <a:endParaRPr lang="en-US" dirty="0"/>
        </a:p>
      </dgm:t>
    </dgm:pt>
    <dgm:pt modelId="{93D84DDF-D206-144A-A3F6-AB00D2B737C9}" type="parTrans" cxnId="{E6763D36-00FB-DE40-940E-F3C60BE7A28D}">
      <dgm:prSet/>
      <dgm:spPr/>
      <dgm:t>
        <a:bodyPr/>
        <a:lstStyle/>
        <a:p>
          <a:endParaRPr lang="en-US"/>
        </a:p>
      </dgm:t>
    </dgm:pt>
    <dgm:pt modelId="{3CCD3574-2ECE-AF43-919A-947340F42433}" type="sibTrans" cxnId="{E6763D36-00FB-DE40-940E-F3C60BE7A28D}">
      <dgm:prSet/>
      <dgm:spPr/>
      <dgm:t>
        <a:bodyPr/>
        <a:lstStyle/>
        <a:p>
          <a:endParaRPr lang="en-US"/>
        </a:p>
      </dgm:t>
    </dgm:pt>
    <dgm:pt modelId="{FF5A72FA-5513-A946-BF57-D36DCE4D2E3E}">
      <dgm:prSet/>
      <dgm:spPr/>
      <dgm:t>
        <a:bodyPr/>
        <a:lstStyle/>
        <a:p>
          <a:r>
            <a:rPr lang="en-US" b="0" i="0" u="none" dirty="0"/>
            <a:t>Split: 80% training, 10% validation, 10% testing.</a:t>
          </a:r>
          <a:endParaRPr lang="en-US" dirty="0"/>
        </a:p>
      </dgm:t>
    </dgm:pt>
    <dgm:pt modelId="{51AF9E80-0308-C849-B126-5A0B54E09358}" type="parTrans" cxnId="{53861BBC-E881-C44C-95E4-B8C1284B1343}">
      <dgm:prSet/>
      <dgm:spPr/>
      <dgm:t>
        <a:bodyPr/>
        <a:lstStyle/>
        <a:p>
          <a:endParaRPr lang="en-US"/>
        </a:p>
      </dgm:t>
    </dgm:pt>
    <dgm:pt modelId="{D0FB6C05-6F9D-654F-9473-60BDE784189A}" type="sibTrans" cxnId="{53861BBC-E881-C44C-95E4-B8C1284B1343}">
      <dgm:prSet/>
      <dgm:spPr/>
      <dgm:t>
        <a:bodyPr/>
        <a:lstStyle/>
        <a:p>
          <a:endParaRPr lang="en-US"/>
        </a:p>
      </dgm:t>
    </dgm:pt>
    <dgm:pt modelId="{95924DB9-EB30-3C4C-A322-0B118667E5DB}" type="pres">
      <dgm:prSet presAssocID="{9E57A426-C875-8A45-8A8D-5142CB613CC5}" presName="compositeShape" presStyleCnt="0">
        <dgm:presLayoutVars>
          <dgm:dir/>
          <dgm:resizeHandles/>
        </dgm:presLayoutVars>
      </dgm:prSet>
      <dgm:spPr/>
    </dgm:pt>
    <dgm:pt modelId="{7EB72083-8263-164F-89E2-F9ACB5725A8E}" type="pres">
      <dgm:prSet presAssocID="{9E57A426-C875-8A45-8A8D-5142CB613CC5}" presName="pyramid" presStyleLbl="node1" presStyleIdx="0" presStyleCnt="1"/>
      <dgm:spPr/>
    </dgm:pt>
    <dgm:pt modelId="{91E1D265-F5F4-BD4F-8F86-9C079BB00D11}" type="pres">
      <dgm:prSet presAssocID="{9E57A426-C875-8A45-8A8D-5142CB613CC5}" presName="theList" presStyleCnt="0"/>
      <dgm:spPr/>
    </dgm:pt>
    <dgm:pt modelId="{085B5A44-72EA-F44E-8616-01A19C0B2FF9}" type="pres">
      <dgm:prSet presAssocID="{AB6504BA-A7B8-DD44-BE22-9200972AD449}" presName="aNode" presStyleLbl="fgAcc1" presStyleIdx="0" presStyleCnt="2">
        <dgm:presLayoutVars>
          <dgm:bulletEnabled val="1"/>
        </dgm:presLayoutVars>
      </dgm:prSet>
      <dgm:spPr/>
    </dgm:pt>
    <dgm:pt modelId="{90D9CD4E-C87B-BF41-AEDF-DAB97569F894}" type="pres">
      <dgm:prSet presAssocID="{AB6504BA-A7B8-DD44-BE22-9200972AD449}" presName="aSpace" presStyleCnt="0"/>
      <dgm:spPr/>
    </dgm:pt>
    <dgm:pt modelId="{9C3E3509-D58C-FC4C-AE70-DC90875B18BE}" type="pres">
      <dgm:prSet presAssocID="{FF5A72FA-5513-A946-BF57-D36DCE4D2E3E}" presName="aNode" presStyleLbl="fgAcc1" presStyleIdx="1" presStyleCnt="2">
        <dgm:presLayoutVars>
          <dgm:bulletEnabled val="1"/>
        </dgm:presLayoutVars>
      </dgm:prSet>
      <dgm:spPr/>
    </dgm:pt>
    <dgm:pt modelId="{4DEF913A-C19D-414E-AF8E-91883825D79A}" type="pres">
      <dgm:prSet presAssocID="{FF5A72FA-5513-A946-BF57-D36DCE4D2E3E}" presName="aSpace" presStyleCnt="0"/>
      <dgm:spPr/>
    </dgm:pt>
  </dgm:ptLst>
  <dgm:cxnLst>
    <dgm:cxn modelId="{E6763D36-00FB-DE40-940E-F3C60BE7A28D}" srcId="{9E57A426-C875-8A45-8A8D-5142CB613CC5}" destId="{AB6504BA-A7B8-DD44-BE22-9200972AD449}" srcOrd="0" destOrd="0" parTransId="{93D84DDF-D206-144A-A3F6-AB00D2B737C9}" sibTransId="{3CCD3574-2ECE-AF43-919A-947340F42433}"/>
    <dgm:cxn modelId="{052A6F98-B0D0-0A4F-BE4E-8619D4C3F756}" type="presOf" srcId="{9E57A426-C875-8A45-8A8D-5142CB613CC5}" destId="{95924DB9-EB30-3C4C-A322-0B118667E5DB}" srcOrd="0" destOrd="0" presId="urn:microsoft.com/office/officeart/2005/8/layout/pyramid2"/>
    <dgm:cxn modelId="{F1B0E4A0-3311-1442-A8D6-D9E55E6BB2D9}" type="presOf" srcId="{FF5A72FA-5513-A946-BF57-D36DCE4D2E3E}" destId="{9C3E3509-D58C-FC4C-AE70-DC90875B18BE}" srcOrd="0" destOrd="0" presId="urn:microsoft.com/office/officeart/2005/8/layout/pyramid2"/>
    <dgm:cxn modelId="{53861BBC-E881-C44C-95E4-B8C1284B1343}" srcId="{9E57A426-C875-8A45-8A8D-5142CB613CC5}" destId="{FF5A72FA-5513-A946-BF57-D36DCE4D2E3E}" srcOrd="1" destOrd="0" parTransId="{51AF9E80-0308-C849-B126-5A0B54E09358}" sibTransId="{D0FB6C05-6F9D-654F-9473-60BDE784189A}"/>
    <dgm:cxn modelId="{5A54C1C4-348A-9C45-84F2-B9D9F816FA01}" type="presOf" srcId="{AB6504BA-A7B8-DD44-BE22-9200972AD449}" destId="{085B5A44-72EA-F44E-8616-01A19C0B2FF9}" srcOrd="0" destOrd="0" presId="urn:microsoft.com/office/officeart/2005/8/layout/pyramid2"/>
    <dgm:cxn modelId="{E4BF45D1-DA57-9045-967A-9D1F6D4E7155}" type="presParOf" srcId="{95924DB9-EB30-3C4C-A322-0B118667E5DB}" destId="{7EB72083-8263-164F-89E2-F9ACB5725A8E}" srcOrd="0" destOrd="0" presId="urn:microsoft.com/office/officeart/2005/8/layout/pyramid2"/>
    <dgm:cxn modelId="{CA82262E-7054-9D4E-A08B-7B6F746193A2}" type="presParOf" srcId="{95924DB9-EB30-3C4C-A322-0B118667E5DB}" destId="{91E1D265-F5F4-BD4F-8F86-9C079BB00D11}" srcOrd="1" destOrd="0" presId="urn:microsoft.com/office/officeart/2005/8/layout/pyramid2"/>
    <dgm:cxn modelId="{4E5105E1-0670-B347-A7CA-A3079D00DE49}" type="presParOf" srcId="{91E1D265-F5F4-BD4F-8F86-9C079BB00D11}" destId="{085B5A44-72EA-F44E-8616-01A19C0B2FF9}" srcOrd="0" destOrd="0" presId="urn:microsoft.com/office/officeart/2005/8/layout/pyramid2"/>
    <dgm:cxn modelId="{7396E6C2-CB24-AB4B-A68E-BBC06B48DA9E}" type="presParOf" srcId="{91E1D265-F5F4-BD4F-8F86-9C079BB00D11}" destId="{90D9CD4E-C87B-BF41-AEDF-DAB97569F894}" srcOrd="1" destOrd="0" presId="urn:microsoft.com/office/officeart/2005/8/layout/pyramid2"/>
    <dgm:cxn modelId="{15227839-1F74-9147-B2E7-6F49F1B6B6E6}" type="presParOf" srcId="{91E1D265-F5F4-BD4F-8F86-9C079BB00D11}" destId="{9C3E3509-D58C-FC4C-AE70-DC90875B18BE}" srcOrd="2" destOrd="0" presId="urn:microsoft.com/office/officeart/2005/8/layout/pyramid2"/>
    <dgm:cxn modelId="{0B061C9A-AF15-E246-88C0-E737BBA37415}" type="presParOf" srcId="{91E1D265-F5F4-BD4F-8F86-9C079BB00D11}" destId="{4DEF913A-C19D-414E-AF8E-91883825D79A}" srcOrd="3"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2BD6FE-DCEB-6943-B6EF-9D198627D19B}" type="doc">
      <dgm:prSet loTypeId="urn:microsoft.com/office/officeart/2005/8/layout/hList7" loCatId="list" qsTypeId="urn:microsoft.com/office/officeart/2005/8/quickstyle/simple1" qsCatId="simple" csTypeId="urn:microsoft.com/office/officeart/2005/8/colors/accent2_3" csCatId="accent2" phldr="1"/>
      <dgm:spPr/>
      <dgm:t>
        <a:bodyPr/>
        <a:lstStyle/>
        <a:p>
          <a:endParaRPr lang="en-US"/>
        </a:p>
      </dgm:t>
    </dgm:pt>
    <dgm:pt modelId="{10FE2A2E-095B-3E4E-8324-EBC8DC90149B}">
      <dgm:prSet/>
      <dgm:spPr/>
      <dgm:t>
        <a:bodyPr/>
        <a:lstStyle/>
        <a:p>
          <a:r>
            <a:rPr lang="en-US" b="0" i="0" u="none" dirty="0"/>
            <a:t>Rescaling, resizing, data augmentation.</a:t>
          </a:r>
          <a:endParaRPr lang="en-US" dirty="0"/>
        </a:p>
      </dgm:t>
    </dgm:pt>
    <dgm:pt modelId="{4FA764CD-528F-4C4D-A1AD-A126228DFBFC}" type="parTrans" cxnId="{1F181E33-CC8B-7F44-888B-1967B59ECC81}">
      <dgm:prSet/>
      <dgm:spPr/>
      <dgm:t>
        <a:bodyPr/>
        <a:lstStyle/>
        <a:p>
          <a:endParaRPr lang="en-US"/>
        </a:p>
      </dgm:t>
    </dgm:pt>
    <dgm:pt modelId="{A01A621C-D90F-6A4F-83E3-60BCAE202622}" type="sibTrans" cxnId="{1F181E33-CC8B-7F44-888B-1967B59ECC81}">
      <dgm:prSet/>
      <dgm:spPr/>
      <dgm:t>
        <a:bodyPr/>
        <a:lstStyle/>
        <a:p>
          <a:endParaRPr lang="en-US"/>
        </a:p>
      </dgm:t>
    </dgm:pt>
    <dgm:pt modelId="{48C02C6A-0116-564E-9554-92A6ECDF420B}">
      <dgm:prSet/>
      <dgm:spPr/>
      <dgm:t>
        <a:bodyPr/>
        <a:lstStyle/>
        <a:p>
          <a:r>
            <a:rPr lang="en-US" b="0" i="0" u="none" dirty="0"/>
            <a:t>CNN with 3 convolutional blocks, dropout, and </a:t>
          </a:r>
          <a:r>
            <a:rPr lang="en-US" b="0" i="0" u="none" dirty="0" err="1"/>
            <a:t>softmax</a:t>
          </a:r>
          <a:r>
            <a:rPr lang="en-US" b="0" i="0" u="none" dirty="0"/>
            <a:t> output</a:t>
          </a:r>
          <a:endParaRPr lang="en-US" dirty="0"/>
        </a:p>
      </dgm:t>
    </dgm:pt>
    <dgm:pt modelId="{3B5D5A5F-2E68-4F4D-A827-A7242D13B5A3}" type="parTrans" cxnId="{56A9B4E1-A05E-9F4F-8245-EA682704F6CE}">
      <dgm:prSet/>
      <dgm:spPr/>
      <dgm:t>
        <a:bodyPr/>
        <a:lstStyle/>
        <a:p>
          <a:endParaRPr lang="en-US"/>
        </a:p>
      </dgm:t>
    </dgm:pt>
    <dgm:pt modelId="{0C7263DD-7CC0-C84F-B4B6-16EC489D57FB}" type="sibTrans" cxnId="{56A9B4E1-A05E-9F4F-8245-EA682704F6CE}">
      <dgm:prSet/>
      <dgm:spPr/>
      <dgm:t>
        <a:bodyPr/>
        <a:lstStyle/>
        <a:p>
          <a:endParaRPr lang="en-US"/>
        </a:p>
      </dgm:t>
    </dgm:pt>
    <dgm:pt modelId="{06773DC3-8647-A74F-9DE1-156FC4A4B878}" type="pres">
      <dgm:prSet presAssocID="{682BD6FE-DCEB-6943-B6EF-9D198627D19B}" presName="Name0" presStyleCnt="0">
        <dgm:presLayoutVars>
          <dgm:dir/>
          <dgm:resizeHandles val="exact"/>
        </dgm:presLayoutVars>
      </dgm:prSet>
      <dgm:spPr/>
    </dgm:pt>
    <dgm:pt modelId="{14B40B9F-FD3E-E94D-B5A4-DC37E28E2042}" type="pres">
      <dgm:prSet presAssocID="{682BD6FE-DCEB-6943-B6EF-9D198627D19B}" presName="fgShape" presStyleLbl="fgShp" presStyleIdx="0" presStyleCnt="1"/>
      <dgm:spPr/>
    </dgm:pt>
    <dgm:pt modelId="{0CA39978-74F5-A24B-B4E9-F02705DB5A30}" type="pres">
      <dgm:prSet presAssocID="{682BD6FE-DCEB-6943-B6EF-9D198627D19B}" presName="linComp" presStyleCnt="0"/>
      <dgm:spPr/>
    </dgm:pt>
    <dgm:pt modelId="{AA0949C7-A156-3044-8736-4496CF9432EA}" type="pres">
      <dgm:prSet presAssocID="{10FE2A2E-095B-3E4E-8324-EBC8DC90149B}" presName="compNode" presStyleCnt="0"/>
      <dgm:spPr/>
    </dgm:pt>
    <dgm:pt modelId="{6A71CD7B-1397-C742-AAE2-7676CCD25466}" type="pres">
      <dgm:prSet presAssocID="{10FE2A2E-095B-3E4E-8324-EBC8DC90149B}" presName="bkgdShape" presStyleLbl="node1" presStyleIdx="0" presStyleCnt="2"/>
      <dgm:spPr/>
    </dgm:pt>
    <dgm:pt modelId="{4B6A8F5E-8A70-B44E-828C-9851685A3536}" type="pres">
      <dgm:prSet presAssocID="{10FE2A2E-095B-3E4E-8324-EBC8DC90149B}" presName="nodeTx" presStyleLbl="node1" presStyleIdx="0" presStyleCnt="2">
        <dgm:presLayoutVars>
          <dgm:bulletEnabled val="1"/>
        </dgm:presLayoutVars>
      </dgm:prSet>
      <dgm:spPr/>
    </dgm:pt>
    <dgm:pt modelId="{14E58058-2EA5-7C47-BEC1-9D0A09256233}" type="pres">
      <dgm:prSet presAssocID="{10FE2A2E-095B-3E4E-8324-EBC8DC90149B}" presName="invisiNode" presStyleLbl="node1" presStyleIdx="0" presStyleCnt="2"/>
      <dgm:spPr/>
    </dgm:pt>
    <dgm:pt modelId="{AB82C1E3-5BF3-B548-AA18-A628BB119DAA}" type="pres">
      <dgm:prSet presAssocID="{10FE2A2E-095B-3E4E-8324-EBC8DC90149B}" presName="imagNode"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7B61E9D7-3939-1A4F-8B92-90A6E03218BE}" type="pres">
      <dgm:prSet presAssocID="{A01A621C-D90F-6A4F-83E3-60BCAE202622}" presName="sibTrans" presStyleLbl="sibTrans2D1" presStyleIdx="0" presStyleCnt="0"/>
      <dgm:spPr/>
    </dgm:pt>
    <dgm:pt modelId="{3047B669-39DB-154B-A821-474F82EECD65}" type="pres">
      <dgm:prSet presAssocID="{48C02C6A-0116-564E-9554-92A6ECDF420B}" presName="compNode" presStyleCnt="0"/>
      <dgm:spPr/>
    </dgm:pt>
    <dgm:pt modelId="{41A5A298-ED2A-3749-9E67-5069DE6E73E3}" type="pres">
      <dgm:prSet presAssocID="{48C02C6A-0116-564E-9554-92A6ECDF420B}" presName="bkgdShape" presStyleLbl="node1" presStyleIdx="1" presStyleCnt="2"/>
      <dgm:spPr/>
    </dgm:pt>
    <dgm:pt modelId="{6E9FB1A9-EC3D-4043-A973-9D3C9FE0BC16}" type="pres">
      <dgm:prSet presAssocID="{48C02C6A-0116-564E-9554-92A6ECDF420B}" presName="nodeTx" presStyleLbl="node1" presStyleIdx="1" presStyleCnt="2">
        <dgm:presLayoutVars>
          <dgm:bulletEnabled val="1"/>
        </dgm:presLayoutVars>
      </dgm:prSet>
      <dgm:spPr/>
    </dgm:pt>
    <dgm:pt modelId="{CD00446B-1F50-A648-8F03-B5D56540C2B5}" type="pres">
      <dgm:prSet presAssocID="{48C02C6A-0116-564E-9554-92A6ECDF420B}" presName="invisiNode" presStyleLbl="node1" presStyleIdx="1" presStyleCnt="2"/>
      <dgm:spPr/>
    </dgm:pt>
    <dgm:pt modelId="{09530156-5E83-7B47-B853-ACEB13F60E56}" type="pres">
      <dgm:prSet presAssocID="{48C02C6A-0116-564E-9554-92A6ECDF420B}" presName="imagNode" presStyleLbl="fgImgPlace1" presStyleIdx="1"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Lst>
  <dgm:cxnLst>
    <dgm:cxn modelId="{A51F6A05-1C24-514E-89CE-5B524B22E059}" type="presOf" srcId="{48C02C6A-0116-564E-9554-92A6ECDF420B}" destId="{41A5A298-ED2A-3749-9E67-5069DE6E73E3}" srcOrd="0" destOrd="0" presId="urn:microsoft.com/office/officeart/2005/8/layout/hList7"/>
    <dgm:cxn modelId="{4ED2D812-6878-3844-B42B-A3CF80879B2E}" type="presOf" srcId="{A01A621C-D90F-6A4F-83E3-60BCAE202622}" destId="{7B61E9D7-3939-1A4F-8B92-90A6E03218BE}" srcOrd="0" destOrd="0" presId="urn:microsoft.com/office/officeart/2005/8/layout/hList7"/>
    <dgm:cxn modelId="{2B84EA24-57D3-454D-8319-F63E7CBF2826}" type="presOf" srcId="{10FE2A2E-095B-3E4E-8324-EBC8DC90149B}" destId="{6A71CD7B-1397-C742-AAE2-7676CCD25466}" srcOrd="0" destOrd="0" presId="urn:microsoft.com/office/officeart/2005/8/layout/hList7"/>
    <dgm:cxn modelId="{48AB4828-08AA-E24D-8EF3-520A7D733266}" type="presOf" srcId="{48C02C6A-0116-564E-9554-92A6ECDF420B}" destId="{6E9FB1A9-EC3D-4043-A973-9D3C9FE0BC16}" srcOrd="1" destOrd="0" presId="urn:microsoft.com/office/officeart/2005/8/layout/hList7"/>
    <dgm:cxn modelId="{1F181E33-CC8B-7F44-888B-1967B59ECC81}" srcId="{682BD6FE-DCEB-6943-B6EF-9D198627D19B}" destId="{10FE2A2E-095B-3E4E-8324-EBC8DC90149B}" srcOrd="0" destOrd="0" parTransId="{4FA764CD-528F-4C4D-A1AD-A126228DFBFC}" sibTransId="{A01A621C-D90F-6A4F-83E3-60BCAE202622}"/>
    <dgm:cxn modelId="{B9CDDD7B-4762-534B-9A66-2CEA3CB2A715}" type="presOf" srcId="{10FE2A2E-095B-3E4E-8324-EBC8DC90149B}" destId="{4B6A8F5E-8A70-B44E-828C-9851685A3536}" srcOrd="1" destOrd="0" presId="urn:microsoft.com/office/officeart/2005/8/layout/hList7"/>
    <dgm:cxn modelId="{56A9B4E1-A05E-9F4F-8245-EA682704F6CE}" srcId="{682BD6FE-DCEB-6943-B6EF-9D198627D19B}" destId="{48C02C6A-0116-564E-9554-92A6ECDF420B}" srcOrd="1" destOrd="0" parTransId="{3B5D5A5F-2E68-4F4D-A827-A7242D13B5A3}" sibTransId="{0C7263DD-7CC0-C84F-B4B6-16EC489D57FB}"/>
    <dgm:cxn modelId="{EE62B8E6-D260-9643-BB86-37FAAE7DB618}" type="presOf" srcId="{682BD6FE-DCEB-6943-B6EF-9D198627D19B}" destId="{06773DC3-8647-A74F-9DE1-156FC4A4B878}" srcOrd="0" destOrd="0" presId="urn:microsoft.com/office/officeart/2005/8/layout/hList7"/>
    <dgm:cxn modelId="{C318AADF-CEAA-6747-A9C9-5D331FFC3B0B}" type="presParOf" srcId="{06773DC3-8647-A74F-9DE1-156FC4A4B878}" destId="{14B40B9F-FD3E-E94D-B5A4-DC37E28E2042}" srcOrd="0" destOrd="0" presId="urn:microsoft.com/office/officeart/2005/8/layout/hList7"/>
    <dgm:cxn modelId="{66526F90-4E69-6244-8DFA-FA9C049276AF}" type="presParOf" srcId="{06773DC3-8647-A74F-9DE1-156FC4A4B878}" destId="{0CA39978-74F5-A24B-B4E9-F02705DB5A30}" srcOrd="1" destOrd="0" presId="urn:microsoft.com/office/officeart/2005/8/layout/hList7"/>
    <dgm:cxn modelId="{EB6D4018-D9A1-B84D-B94C-EE8BB6A0E6D3}" type="presParOf" srcId="{0CA39978-74F5-A24B-B4E9-F02705DB5A30}" destId="{AA0949C7-A156-3044-8736-4496CF9432EA}" srcOrd="0" destOrd="0" presId="urn:microsoft.com/office/officeart/2005/8/layout/hList7"/>
    <dgm:cxn modelId="{6DF849FE-A550-C541-95B9-BC0BF50D67F4}" type="presParOf" srcId="{AA0949C7-A156-3044-8736-4496CF9432EA}" destId="{6A71CD7B-1397-C742-AAE2-7676CCD25466}" srcOrd="0" destOrd="0" presId="urn:microsoft.com/office/officeart/2005/8/layout/hList7"/>
    <dgm:cxn modelId="{2A6B1FAC-9E4C-4640-BE3C-A717DA0C9297}" type="presParOf" srcId="{AA0949C7-A156-3044-8736-4496CF9432EA}" destId="{4B6A8F5E-8A70-B44E-828C-9851685A3536}" srcOrd="1" destOrd="0" presId="urn:microsoft.com/office/officeart/2005/8/layout/hList7"/>
    <dgm:cxn modelId="{C7B69E1C-498A-034C-BFCB-7F64DA37DAB3}" type="presParOf" srcId="{AA0949C7-A156-3044-8736-4496CF9432EA}" destId="{14E58058-2EA5-7C47-BEC1-9D0A09256233}" srcOrd="2" destOrd="0" presId="urn:microsoft.com/office/officeart/2005/8/layout/hList7"/>
    <dgm:cxn modelId="{246F8299-444B-B14E-AC7B-241537E1BD84}" type="presParOf" srcId="{AA0949C7-A156-3044-8736-4496CF9432EA}" destId="{AB82C1E3-5BF3-B548-AA18-A628BB119DAA}" srcOrd="3" destOrd="0" presId="urn:microsoft.com/office/officeart/2005/8/layout/hList7"/>
    <dgm:cxn modelId="{0DFB49BD-6572-D847-941D-9C6AFD30F36C}" type="presParOf" srcId="{0CA39978-74F5-A24B-B4E9-F02705DB5A30}" destId="{7B61E9D7-3939-1A4F-8B92-90A6E03218BE}" srcOrd="1" destOrd="0" presId="urn:microsoft.com/office/officeart/2005/8/layout/hList7"/>
    <dgm:cxn modelId="{D42A5A2B-2907-EF40-B76D-19BA0123DE33}" type="presParOf" srcId="{0CA39978-74F5-A24B-B4E9-F02705DB5A30}" destId="{3047B669-39DB-154B-A821-474F82EECD65}" srcOrd="2" destOrd="0" presId="urn:microsoft.com/office/officeart/2005/8/layout/hList7"/>
    <dgm:cxn modelId="{857F51CB-B799-484C-A9F5-D33DE370D71B}" type="presParOf" srcId="{3047B669-39DB-154B-A821-474F82EECD65}" destId="{41A5A298-ED2A-3749-9E67-5069DE6E73E3}" srcOrd="0" destOrd="0" presId="urn:microsoft.com/office/officeart/2005/8/layout/hList7"/>
    <dgm:cxn modelId="{3D83F787-EFF9-F743-95C2-4F48C71AE77A}" type="presParOf" srcId="{3047B669-39DB-154B-A821-474F82EECD65}" destId="{6E9FB1A9-EC3D-4043-A973-9D3C9FE0BC16}" srcOrd="1" destOrd="0" presId="urn:microsoft.com/office/officeart/2005/8/layout/hList7"/>
    <dgm:cxn modelId="{FF257908-D1A6-9B4C-B166-0483C6A4125F}" type="presParOf" srcId="{3047B669-39DB-154B-A821-474F82EECD65}" destId="{CD00446B-1F50-A648-8F03-B5D56540C2B5}" srcOrd="2" destOrd="0" presId="urn:microsoft.com/office/officeart/2005/8/layout/hList7"/>
    <dgm:cxn modelId="{86968F60-6F88-6D4B-A2E0-45C305A26A13}" type="presParOf" srcId="{3047B669-39DB-154B-A821-474F82EECD65}" destId="{09530156-5E83-7B47-B853-ACEB13F60E56}" srcOrd="3" destOrd="0" presId="urn:microsoft.com/office/officeart/2005/8/layout/hList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825E85B-11DC-5549-B13E-17A4F97DC803}"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82E9B332-0324-F248-A4A6-04C2152AD31A}">
      <dgm:prSet/>
      <dgm:spPr/>
      <dgm:t>
        <a:bodyPr/>
        <a:lstStyle/>
        <a:p>
          <a:r>
            <a:rPr lang="en-US" b="1" i="0" u="none" dirty="0"/>
            <a:t>Feature Extraction:</a:t>
          </a:r>
          <a:r>
            <a:rPr lang="en-US" b="0" i="0" u="none" dirty="0"/>
            <a:t> Detects disease patterns</a:t>
          </a:r>
          <a:endParaRPr lang="en-US" dirty="0"/>
        </a:p>
      </dgm:t>
    </dgm:pt>
    <dgm:pt modelId="{49A1D15D-118C-E649-8A61-8055628BD8D2}" type="parTrans" cxnId="{A07A499D-CF56-8D4A-867B-DCB631D2D12F}">
      <dgm:prSet/>
      <dgm:spPr/>
      <dgm:t>
        <a:bodyPr/>
        <a:lstStyle/>
        <a:p>
          <a:endParaRPr lang="en-US"/>
        </a:p>
      </dgm:t>
    </dgm:pt>
    <dgm:pt modelId="{27C0E768-10D3-1046-8A2A-DB12759F78EF}" type="sibTrans" cxnId="{A07A499D-CF56-8D4A-867B-DCB631D2D12F}">
      <dgm:prSet/>
      <dgm:spPr/>
      <dgm:t>
        <a:bodyPr/>
        <a:lstStyle/>
        <a:p>
          <a:endParaRPr lang="en-US"/>
        </a:p>
      </dgm:t>
    </dgm:pt>
    <dgm:pt modelId="{D90DA750-9D15-0047-8F71-C12A96C0500E}">
      <dgm:prSet/>
      <dgm:spPr/>
      <dgm:t>
        <a:bodyPr/>
        <a:lstStyle/>
        <a:p>
          <a:r>
            <a:rPr lang="en-US" b="1" i="0" u="none" dirty="0"/>
            <a:t>Data Augmentation:</a:t>
          </a:r>
          <a:r>
            <a:rPr lang="en-US" b="0" i="0" u="none" dirty="0"/>
            <a:t> Adds variability</a:t>
          </a:r>
          <a:endParaRPr lang="en-US" dirty="0"/>
        </a:p>
      </dgm:t>
    </dgm:pt>
    <dgm:pt modelId="{C6F2C065-64B4-EB4A-A11B-260E592B6F02}" type="parTrans" cxnId="{F67E1335-39B5-F449-9E08-3854F7B49C1E}">
      <dgm:prSet/>
      <dgm:spPr/>
      <dgm:t>
        <a:bodyPr/>
        <a:lstStyle/>
        <a:p>
          <a:endParaRPr lang="en-US"/>
        </a:p>
      </dgm:t>
    </dgm:pt>
    <dgm:pt modelId="{7AE79FED-0B25-2B45-886A-F373A69BD547}" type="sibTrans" cxnId="{F67E1335-39B5-F449-9E08-3854F7B49C1E}">
      <dgm:prSet/>
      <dgm:spPr/>
      <dgm:t>
        <a:bodyPr/>
        <a:lstStyle/>
        <a:p>
          <a:endParaRPr lang="en-US"/>
        </a:p>
      </dgm:t>
    </dgm:pt>
    <dgm:pt modelId="{4780D164-390C-B141-A2F1-9FDAFFFFBEFE}">
      <dgm:prSet/>
      <dgm:spPr/>
      <dgm:t>
        <a:bodyPr/>
        <a:lstStyle/>
        <a:p>
          <a:r>
            <a:rPr lang="en-US" b="1" i="0" u="none" dirty="0"/>
            <a:t>Dropout:</a:t>
          </a:r>
          <a:r>
            <a:rPr lang="en-US" b="0" i="0" u="none" dirty="0"/>
            <a:t> Prevents overfitting</a:t>
          </a:r>
          <a:endParaRPr lang="en-US" dirty="0"/>
        </a:p>
      </dgm:t>
    </dgm:pt>
    <dgm:pt modelId="{A386A370-971B-1841-B719-5F6045BF6870}" type="parTrans" cxnId="{17F8528A-30B6-914A-91E6-07F6426EB391}">
      <dgm:prSet/>
      <dgm:spPr/>
      <dgm:t>
        <a:bodyPr/>
        <a:lstStyle/>
        <a:p>
          <a:endParaRPr lang="en-US"/>
        </a:p>
      </dgm:t>
    </dgm:pt>
    <dgm:pt modelId="{EAA3351C-68A7-574B-B751-D5A3D831B19B}" type="sibTrans" cxnId="{17F8528A-30B6-914A-91E6-07F6426EB391}">
      <dgm:prSet/>
      <dgm:spPr/>
      <dgm:t>
        <a:bodyPr/>
        <a:lstStyle/>
        <a:p>
          <a:endParaRPr lang="en-US"/>
        </a:p>
      </dgm:t>
    </dgm:pt>
    <dgm:pt modelId="{540A5FE4-B3AD-E841-945C-14586100BA37}">
      <dgm:prSet/>
      <dgm:spPr/>
      <dgm:t>
        <a:bodyPr/>
        <a:lstStyle/>
        <a:p>
          <a:r>
            <a:rPr lang="en-US" b="0" i="0" u="none"/>
            <a:t>Learning Rate Scheduling: Ensures stable training</a:t>
          </a:r>
          <a:endParaRPr lang="en-US" dirty="0"/>
        </a:p>
      </dgm:t>
    </dgm:pt>
    <dgm:pt modelId="{5D711A07-7271-B746-BFB2-AE0DC9D71565}" type="parTrans" cxnId="{3B080A4A-88E3-7B48-9BE0-F2A8A0FD69DC}">
      <dgm:prSet/>
      <dgm:spPr/>
      <dgm:t>
        <a:bodyPr/>
        <a:lstStyle/>
        <a:p>
          <a:endParaRPr lang="en-US"/>
        </a:p>
      </dgm:t>
    </dgm:pt>
    <dgm:pt modelId="{AEAC58B8-BC1F-0841-A051-35D08F815883}" type="sibTrans" cxnId="{3B080A4A-88E3-7B48-9BE0-F2A8A0FD69DC}">
      <dgm:prSet/>
      <dgm:spPr/>
      <dgm:t>
        <a:bodyPr/>
        <a:lstStyle/>
        <a:p>
          <a:endParaRPr lang="en-US"/>
        </a:p>
      </dgm:t>
    </dgm:pt>
    <dgm:pt modelId="{B16BDA57-5D6B-434B-A14D-D15C1577BD28}" type="pres">
      <dgm:prSet presAssocID="{B825E85B-11DC-5549-B13E-17A4F97DC803}" presName="Name0" presStyleCnt="0">
        <dgm:presLayoutVars>
          <dgm:dir/>
          <dgm:animLvl val="lvl"/>
          <dgm:resizeHandles val="exact"/>
        </dgm:presLayoutVars>
      </dgm:prSet>
      <dgm:spPr/>
    </dgm:pt>
    <dgm:pt modelId="{4AD070DB-DCEB-E446-9687-E7E157F1D4CF}" type="pres">
      <dgm:prSet presAssocID="{82E9B332-0324-F248-A4A6-04C2152AD31A}" presName="linNode" presStyleCnt="0"/>
      <dgm:spPr/>
    </dgm:pt>
    <dgm:pt modelId="{7F525D60-96ED-8242-A1AC-C74C594EE2F3}" type="pres">
      <dgm:prSet presAssocID="{82E9B332-0324-F248-A4A6-04C2152AD31A}" presName="parentText" presStyleLbl="node1" presStyleIdx="0" presStyleCnt="4" custScaleX="216896">
        <dgm:presLayoutVars>
          <dgm:chMax val="1"/>
          <dgm:bulletEnabled val="1"/>
        </dgm:presLayoutVars>
      </dgm:prSet>
      <dgm:spPr/>
    </dgm:pt>
    <dgm:pt modelId="{D5C1B298-141D-E043-A2ED-95932A678DFD}" type="pres">
      <dgm:prSet presAssocID="{27C0E768-10D3-1046-8A2A-DB12759F78EF}" presName="sp" presStyleCnt="0"/>
      <dgm:spPr/>
    </dgm:pt>
    <dgm:pt modelId="{D878E836-5D85-5A4C-B260-DE63422758A9}" type="pres">
      <dgm:prSet presAssocID="{D90DA750-9D15-0047-8F71-C12A96C0500E}" presName="linNode" presStyleCnt="0"/>
      <dgm:spPr/>
    </dgm:pt>
    <dgm:pt modelId="{0F38A563-C92B-9A47-8DDB-D268DD51C720}" type="pres">
      <dgm:prSet presAssocID="{D90DA750-9D15-0047-8F71-C12A96C0500E}" presName="parentText" presStyleLbl="node1" presStyleIdx="1" presStyleCnt="4" custScaleX="216896">
        <dgm:presLayoutVars>
          <dgm:chMax val="1"/>
          <dgm:bulletEnabled val="1"/>
        </dgm:presLayoutVars>
      </dgm:prSet>
      <dgm:spPr/>
    </dgm:pt>
    <dgm:pt modelId="{1B517415-66AE-9149-B42A-8BDEFB80F209}" type="pres">
      <dgm:prSet presAssocID="{7AE79FED-0B25-2B45-886A-F373A69BD547}" presName="sp" presStyleCnt="0"/>
      <dgm:spPr/>
    </dgm:pt>
    <dgm:pt modelId="{FD7220A0-D0A7-D146-829A-1417ADAF1DF5}" type="pres">
      <dgm:prSet presAssocID="{4780D164-390C-B141-A2F1-9FDAFFFFBEFE}" presName="linNode" presStyleCnt="0"/>
      <dgm:spPr/>
    </dgm:pt>
    <dgm:pt modelId="{B38A6C75-AC0F-AD40-B46F-CEFF315F4B08}" type="pres">
      <dgm:prSet presAssocID="{4780D164-390C-B141-A2F1-9FDAFFFFBEFE}" presName="parentText" presStyleLbl="node1" presStyleIdx="2" presStyleCnt="4" custScaleX="214156">
        <dgm:presLayoutVars>
          <dgm:chMax val="1"/>
          <dgm:bulletEnabled val="1"/>
        </dgm:presLayoutVars>
      </dgm:prSet>
      <dgm:spPr/>
    </dgm:pt>
    <dgm:pt modelId="{A6520857-D932-4240-B26B-656C1CFE5C86}" type="pres">
      <dgm:prSet presAssocID="{EAA3351C-68A7-574B-B751-D5A3D831B19B}" presName="sp" presStyleCnt="0"/>
      <dgm:spPr/>
    </dgm:pt>
    <dgm:pt modelId="{9E03A7A2-2824-EE4C-8498-071CA37DCD8D}" type="pres">
      <dgm:prSet presAssocID="{540A5FE4-B3AD-E841-945C-14586100BA37}" presName="linNode" presStyleCnt="0"/>
      <dgm:spPr/>
    </dgm:pt>
    <dgm:pt modelId="{6B024ABB-B8FB-4041-80FA-63B1E2FB239A}" type="pres">
      <dgm:prSet presAssocID="{540A5FE4-B3AD-E841-945C-14586100BA37}" presName="parentText" presStyleLbl="node1" presStyleIdx="3" presStyleCnt="4" custScaleX="216896">
        <dgm:presLayoutVars>
          <dgm:chMax val="1"/>
          <dgm:bulletEnabled val="1"/>
        </dgm:presLayoutVars>
      </dgm:prSet>
      <dgm:spPr/>
    </dgm:pt>
  </dgm:ptLst>
  <dgm:cxnLst>
    <dgm:cxn modelId="{F67E1335-39B5-F449-9E08-3854F7B49C1E}" srcId="{B825E85B-11DC-5549-B13E-17A4F97DC803}" destId="{D90DA750-9D15-0047-8F71-C12A96C0500E}" srcOrd="1" destOrd="0" parTransId="{C6F2C065-64B4-EB4A-A11B-260E592B6F02}" sibTransId="{7AE79FED-0B25-2B45-886A-F373A69BD547}"/>
    <dgm:cxn modelId="{57B07B35-9728-7B44-839A-01B4BE7271AB}" type="presOf" srcId="{4780D164-390C-B141-A2F1-9FDAFFFFBEFE}" destId="{B38A6C75-AC0F-AD40-B46F-CEFF315F4B08}" srcOrd="0" destOrd="0" presId="urn:microsoft.com/office/officeart/2005/8/layout/vList5"/>
    <dgm:cxn modelId="{2BFE703E-20F9-7149-8823-2350E844D4FF}" type="presOf" srcId="{D90DA750-9D15-0047-8F71-C12A96C0500E}" destId="{0F38A563-C92B-9A47-8DDB-D268DD51C720}" srcOrd="0" destOrd="0" presId="urn:microsoft.com/office/officeart/2005/8/layout/vList5"/>
    <dgm:cxn modelId="{3B080A4A-88E3-7B48-9BE0-F2A8A0FD69DC}" srcId="{B825E85B-11DC-5549-B13E-17A4F97DC803}" destId="{540A5FE4-B3AD-E841-945C-14586100BA37}" srcOrd="3" destOrd="0" parTransId="{5D711A07-7271-B746-BFB2-AE0DC9D71565}" sibTransId="{AEAC58B8-BC1F-0841-A051-35D08F815883}"/>
    <dgm:cxn modelId="{17F8528A-30B6-914A-91E6-07F6426EB391}" srcId="{B825E85B-11DC-5549-B13E-17A4F97DC803}" destId="{4780D164-390C-B141-A2F1-9FDAFFFFBEFE}" srcOrd="2" destOrd="0" parTransId="{A386A370-971B-1841-B719-5F6045BF6870}" sibTransId="{EAA3351C-68A7-574B-B751-D5A3D831B19B}"/>
    <dgm:cxn modelId="{A07A499D-CF56-8D4A-867B-DCB631D2D12F}" srcId="{B825E85B-11DC-5549-B13E-17A4F97DC803}" destId="{82E9B332-0324-F248-A4A6-04C2152AD31A}" srcOrd="0" destOrd="0" parTransId="{49A1D15D-118C-E649-8A61-8055628BD8D2}" sibTransId="{27C0E768-10D3-1046-8A2A-DB12759F78EF}"/>
    <dgm:cxn modelId="{FFB6ABC6-EF81-C34C-BF7C-53B634F9402F}" type="presOf" srcId="{540A5FE4-B3AD-E841-945C-14586100BA37}" destId="{6B024ABB-B8FB-4041-80FA-63B1E2FB239A}" srcOrd="0" destOrd="0" presId="urn:microsoft.com/office/officeart/2005/8/layout/vList5"/>
    <dgm:cxn modelId="{9F5E31CB-6D61-B34F-88F0-177BA3539C10}" type="presOf" srcId="{B825E85B-11DC-5549-B13E-17A4F97DC803}" destId="{B16BDA57-5D6B-434B-A14D-D15C1577BD28}" srcOrd="0" destOrd="0" presId="urn:microsoft.com/office/officeart/2005/8/layout/vList5"/>
    <dgm:cxn modelId="{500D9DF5-AA5F-8443-825A-61531360BAA6}" type="presOf" srcId="{82E9B332-0324-F248-A4A6-04C2152AD31A}" destId="{7F525D60-96ED-8242-A1AC-C74C594EE2F3}" srcOrd="0" destOrd="0" presId="urn:microsoft.com/office/officeart/2005/8/layout/vList5"/>
    <dgm:cxn modelId="{D503E55D-5500-A44B-9CCA-7E01CFB9F647}" type="presParOf" srcId="{B16BDA57-5D6B-434B-A14D-D15C1577BD28}" destId="{4AD070DB-DCEB-E446-9687-E7E157F1D4CF}" srcOrd="0" destOrd="0" presId="urn:microsoft.com/office/officeart/2005/8/layout/vList5"/>
    <dgm:cxn modelId="{4F566D33-CEE5-AC4C-AFEA-5CBD768416FE}" type="presParOf" srcId="{4AD070DB-DCEB-E446-9687-E7E157F1D4CF}" destId="{7F525D60-96ED-8242-A1AC-C74C594EE2F3}" srcOrd="0" destOrd="0" presId="urn:microsoft.com/office/officeart/2005/8/layout/vList5"/>
    <dgm:cxn modelId="{E73F1BFA-EBBB-7F46-928D-F96E7CA31914}" type="presParOf" srcId="{B16BDA57-5D6B-434B-A14D-D15C1577BD28}" destId="{D5C1B298-141D-E043-A2ED-95932A678DFD}" srcOrd="1" destOrd="0" presId="urn:microsoft.com/office/officeart/2005/8/layout/vList5"/>
    <dgm:cxn modelId="{9D16AE6C-ACA0-C64E-90AD-6AD053969B6A}" type="presParOf" srcId="{B16BDA57-5D6B-434B-A14D-D15C1577BD28}" destId="{D878E836-5D85-5A4C-B260-DE63422758A9}" srcOrd="2" destOrd="0" presId="urn:microsoft.com/office/officeart/2005/8/layout/vList5"/>
    <dgm:cxn modelId="{AC0D89DC-6083-5943-815F-25FAF5ECD89B}" type="presParOf" srcId="{D878E836-5D85-5A4C-B260-DE63422758A9}" destId="{0F38A563-C92B-9A47-8DDB-D268DD51C720}" srcOrd="0" destOrd="0" presId="urn:microsoft.com/office/officeart/2005/8/layout/vList5"/>
    <dgm:cxn modelId="{A5868DC9-DD23-CC46-B204-13F001383D57}" type="presParOf" srcId="{B16BDA57-5D6B-434B-A14D-D15C1577BD28}" destId="{1B517415-66AE-9149-B42A-8BDEFB80F209}" srcOrd="3" destOrd="0" presId="urn:microsoft.com/office/officeart/2005/8/layout/vList5"/>
    <dgm:cxn modelId="{7028CB49-6F46-CD48-BC3C-0A14832BC622}" type="presParOf" srcId="{B16BDA57-5D6B-434B-A14D-D15C1577BD28}" destId="{FD7220A0-D0A7-D146-829A-1417ADAF1DF5}" srcOrd="4" destOrd="0" presId="urn:microsoft.com/office/officeart/2005/8/layout/vList5"/>
    <dgm:cxn modelId="{64604C8F-F047-0E47-9470-0F8810205E09}" type="presParOf" srcId="{FD7220A0-D0A7-D146-829A-1417ADAF1DF5}" destId="{B38A6C75-AC0F-AD40-B46F-CEFF315F4B08}" srcOrd="0" destOrd="0" presId="urn:microsoft.com/office/officeart/2005/8/layout/vList5"/>
    <dgm:cxn modelId="{81C4212E-CCF6-C548-9E51-D688BD5BDB92}" type="presParOf" srcId="{B16BDA57-5D6B-434B-A14D-D15C1577BD28}" destId="{A6520857-D932-4240-B26B-656C1CFE5C86}" srcOrd="5" destOrd="0" presId="urn:microsoft.com/office/officeart/2005/8/layout/vList5"/>
    <dgm:cxn modelId="{A21C8951-360F-4941-8662-9D2FB30CC4AE}" type="presParOf" srcId="{B16BDA57-5D6B-434B-A14D-D15C1577BD28}" destId="{9E03A7A2-2824-EE4C-8498-071CA37DCD8D}" srcOrd="6" destOrd="0" presId="urn:microsoft.com/office/officeart/2005/8/layout/vList5"/>
    <dgm:cxn modelId="{752551D5-DF2E-C542-9346-E4A6DBD48AD0}" type="presParOf" srcId="{9E03A7A2-2824-EE4C-8498-071CA37DCD8D}" destId="{6B024ABB-B8FB-4041-80FA-63B1E2FB239A}"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95239EE-50EF-F24D-9FE3-157CBA68B77C}" type="doc">
      <dgm:prSet loTypeId="urn:microsoft.com/office/officeart/2005/8/layout/vList2" loCatId="list" qsTypeId="urn:microsoft.com/office/officeart/2005/8/quickstyle/simple1" qsCatId="simple" csTypeId="urn:microsoft.com/office/officeart/2005/8/colors/accent6_3" csCatId="accent6" phldr="1"/>
      <dgm:spPr/>
      <dgm:t>
        <a:bodyPr/>
        <a:lstStyle/>
        <a:p>
          <a:endParaRPr lang="en-US"/>
        </a:p>
      </dgm:t>
    </dgm:pt>
    <dgm:pt modelId="{0152FE5E-DF0E-2842-8AB1-B70581A8D045}">
      <dgm:prSet/>
      <dgm:spPr/>
      <dgm:t>
        <a:bodyPr/>
        <a:lstStyle/>
        <a:p>
          <a:r>
            <a:rPr lang="en-US" dirty="0"/>
            <a:t>Accurate Predictions</a:t>
          </a:r>
        </a:p>
      </dgm:t>
    </dgm:pt>
    <dgm:pt modelId="{6AD73EA1-AC24-9449-9C4C-8B520FDA8125}" type="parTrans" cxnId="{24A61741-94CC-7B45-AE1E-AFF8A9F0FCBF}">
      <dgm:prSet/>
      <dgm:spPr/>
      <dgm:t>
        <a:bodyPr/>
        <a:lstStyle/>
        <a:p>
          <a:endParaRPr lang="en-US"/>
        </a:p>
      </dgm:t>
    </dgm:pt>
    <dgm:pt modelId="{A89E2CAB-631A-C443-BBFF-92087A05A471}" type="sibTrans" cxnId="{24A61741-94CC-7B45-AE1E-AFF8A9F0FCBF}">
      <dgm:prSet/>
      <dgm:spPr/>
      <dgm:t>
        <a:bodyPr/>
        <a:lstStyle/>
        <a:p>
          <a:endParaRPr lang="en-US"/>
        </a:p>
      </dgm:t>
    </dgm:pt>
    <dgm:pt modelId="{22588FEB-6EAD-9848-8248-E81899956075}">
      <dgm:prSet/>
      <dgm:spPr/>
      <dgm:t>
        <a:bodyPr/>
        <a:lstStyle/>
        <a:p>
          <a:r>
            <a:rPr lang="en-US" dirty="0"/>
            <a:t>Areas for Improvement</a:t>
          </a:r>
        </a:p>
      </dgm:t>
    </dgm:pt>
    <dgm:pt modelId="{96ECC77E-32B4-5E49-8799-B33BE0E0A314}" type="parTrans" cxnId="{9C743871-699A-0149-B774-B3E156E41F53}">
      <dgm:prSet/>
      <dgm:spPr/>
      <dgm:t>
        <a:bodyPr/>
        <a:lstStyle/>
        <a:p>
          <a:endParaRPr lang="en-US"/>
        </a:p>
      </dgm:t>
    </dgm:pt>
    <dgm:pt modelId="{DF094A27-1C09-9B44-9BED-8C8552E84186}" type="sibTrans" cxnId="{9C743871-699A-0149-B774-B3E156E41F53}">
      <dgm:prSet/>
      <dgm:spPr/>
      <dgm:t>
        <a:bodyPr/>
        <a:lstStyle/>
        <a:p>
          <a:endParaRPr lang="en-US"/>
        </a:p>
      </dgm:t>
    </dgm:pt>
    <dgm:pt modelId="{137D65EE-A16A-D245-94DD-26A455368055}" type="pres">
      <dgm:prSet presAssocID="{F95239EE-50EF-F24D-9FE3-157CBA68B77C}" presName="linear" presStyleCnt="0">
        <dgm:presLayoutVars>
          <dgm:animLvl val="lvl"/>
          <dgm:resizeHandles val="exact"/>
        </dgm:presLayoutVars>
      </dgm:prSet>
      <dgm:spPr/>
    </dgm:pt>
    <dgm:pt modelId="{8BBDCE2E-462A-6B48-942B-74C55B7990E0}" type="pres">
      <dgm:prSet presAssocID="{0152FE5E-DF0E-2842-8AB1-B70581A8D045}" presName="parentText" presStyleLbl="node1" presStyleIdx="0" presStyleCnt="2">
        <dgm:presLayoutVars>
          <dgm:chMax val="0"/>
          <dgm:bulletEnabled val="1"/>
        </dgm:presLayoutVars>
      </dgm:prSet>
      <dgm:spPr/>
    </dgm:pt>
    <dgm:pt modelId="{701D324C-4EBB-D646-BD47-B86F47662E15}" type="pres">
      <dgm:prSet presAssocID="{A89E2CAB-631A-C443-BBFF-92087A05A471}" presName="spacer" presStyleCnt="0"/>
      <dgm:spPr/>
    </dgm:pt>
    <dgm:pt modelId="{14C93245-F8D2-7D40-9AE7-CFCAAC94C0B7}" type="pres">
      <dgm:prSet presAssocID="{22588FEB-6EAD-9848-8248-E81899956075}" presName="parentText" presStyleLbl="node1" presStyleIdx="1" presStyleCnt="2">
        <dgm:presLayoutVars>
          <dgm:chMax val="0"/>
          <dgm:bulletEnabled val="1"/>
        </dgm:presLayoutVars>
      </dgm:prSet>
      <dgm:spPr/>
    </dgm:pt>
  </dgm:ptLst>
  <dgm:cxnLst>
    <dgm:cxn modelId="{24A61741-94CC-7B45-AE1E-AFF8A9F0FCBF}" srcId="{F95239EE-50EF-F24D-9FE3-157CBA68B77C}" destId="{0152FE5E-DF0E-2842-8AB1-B70581A8D045}" srcOrd="0" destOrd="0" parTransId="{6AD73EA1-AC24-9449-9C4C-8B520FDA8125}" sibTransId="{A89E2CAB-631A-C443-BBFF-92087A05A471}"/>
    <dgm:cxn modelId="{9C743871-699A-0149-B774-B3E156E41F53}" srcId="{F95239EE-50EF-F24D-9FE3-157CBA68B77C}" destId="{22588FEB-6EAD-9848-8248-E81899956075}" srcOrd="1" destOrd="0" parTransId="{96ECC77E-32B4-5E49-8799-B33BE0E0A314}" sibTransId="{DF094A27-1C09-9B44-9BED-8C8552E84186}"/>
    <dgm:cxn modelId="{92D87490-053E-B943-BEC0-8AEB45CA7ECE}" type="presOf" srcId="{0152FE5E-DF0E-2842-8AB1-B70581A8D045}" destId="{8BBDCE2E-462A-6B48-942B-74C55B7990E0}" srcOrd="0" destOrd="0" presId="urn:microsoft.com/office/officeart/2005/8/layout/vList2"/>
    <dgm:cxn modelId="{1BD4DBB4-2233-FD40-A9A6-9C27F16EB007}" type="presOf" srcId="{F95239EE-50EF-F24D-9FE3-157CBA68B77C}" destId="{137D65EE-A16A-D245-94DD-26A455368055}" srcOrd="0" destOrd="0" presId="urn:microsoft.com/office/officeart/2005/8/layout/vList2"/>
    <dgm:cxn modelId="{84627BFA-15F5-2C48-BE34-A2B15307C57B}" type="presOf" srcId="{22588FEB-6EAD-9848-8248-E81899956075}" destId="{14C93245-F8D2-7D40-9AE7-CFCAAC94C0B7}" srcOrd="0" destOrd="0" presId="urn:microsoft.com/office/officeart/2005/8/layout/vList2"/>
    <dgm:cxn modelId="{4FE45A81-7503-CD4D-B4D6-EBCBC967EA92}" type="presParOf" srcId="{137D65EE-A16A-D245-94DD-26A455368055}" destId="{8BBDCE2E-462A-6B48-942B-74C55B7990E0}" srcOrd="0" destOrd="0" presId="urn:microsoft.com/office/officeart/2005/8/layout/vList2"/>
    <dgm:cxn modelId="{01C2766A-270B-4745-8613-468A8C4DF18B}" type="presParOf" srcId="{137D65EE-A16A-D245-94DD-26A455368055}" destId="{701D324C-4EBB-D646-BD47-B86F47662E15}" srcOrd="1" destOrd="0" presId="urn:microsoft.com/office/officeart/2005/8/layout/vList2"/>
    <dgm:cxn modelId="{A22AAC8D-0F2D-B348-A793-61A7726FD0B0}" type="presParOf" srcId="{137D65EE-A16A-D245-94DD-26A455368055}" destId="{14C93245-F8D2-7D40-9AE7-CFCAAC94C0B7}"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5239EE-50EF-F24D-9FE3-157CBA68B77C}" type="doc">
      <dgm:prSet loTypeId="urn:microsoft.com/office/officeart/2005/8/layout/vList2" loCatId="list" qsTypeId="urn:microsoft.com/office/officeart/2005/8/quickstyle/simple1" qsCatId="simple" csTypeId="urn:microsoft.com/office/officeart/2005/8/colors/accent6_3" csCatId="accent6" phldr="1"/>
      <dgm:spPr/>
      <dgm:t>
        <a:bodyPr/>
        <a:lstStyle/>
        <a:p>
          <a:endParaRPr lang="en-US"/>
        </a:p>
      </dgm:t>
    </dgm:pt>
    <dgm:pt modelId="{0152FE5E-DF0E-2842-8AB1-B70581A8D045}">
      <dgm:prSet/>
      <dgm:spPr/>
      <dgm:t>
        <a:bodyPr/>
        <a:lstStyle/>
        <a:p>
          <a:r>
            <a:rPr lang="en-US" b="0" i="0" u="none" dirty="0"/>
            <a:t>95% training accuracy, </a:t>
          </a:r>
          <a:endParaRPr lang="en-US" dirty="0"/>
        </a:p>
      </dgm:t>
    </dgm:pt>
    <dgm:pt modelId="{6AD73EA1-AC24-9449-9C4C-8B520FDA8125}" type="parTrans" cxnId="{24A61741-94CC-7B45-AE1E-AFF8A9F0FCBF}">
      <dgm:prSet/>
      <dgm:spPr/>
      <dgm:t>
        <a:bodyPr/>
        <a:lstStyle/>
        <a:p>
          <a:endParaRPr lang="en-US"/>
        </a:p>
      </dgm:t>
    </dgm:pt>
    <dgm:pt modelId="{A89E2CAB-631A-C443-BBFF-92087A05A471}" type="sibTrans" cxnId="{24A61741-94CC-7B45-AE1E-AFF8A9F0FCBF}">
      <dgm:prSet/>
      <dgm:spPr/>
      <dgm:t>
        <a:bodyPr/>
        <a:lstStyle/>
        <a:p>
          <a:endParaRPr lang="en-US"/>
        </a:p>
      </dgm:t>
    </dgm:pt>
    <dgm:pt modelId="{22588FEB-6EAD-9848-8248-E81899956075}">
      <dgm:prSet/>
      <dgm:spPr/>
      <dgm:t>
        <a:bodyPr/>
        <a:lstStyle/>
        <a:p>
          <a:r>
            <a:rPr lang="en-US" b="0" i="0" u="none" dirty="0"/>
            <a:t>75% validation accuracy.</a:t>
          </a:r>
          <a:endParaRPr lang="en-US" dirty="0"/>
        </a:p>
      </dgm:t>
    </dgm:pt>
    <dgm:pt modelId="{96ECC77E-32B4-5E49-8799-B33BE0E0A314}" type="parTrans" cxnId="{9C743871-699A-0149-B774-B3E156E41F53}">
      <dgm:prSet/>
      <dgm:spPr/>
      <dgm:t>
        <a:bodyPr/>
        <a:lstStyle/>
        <a:p>
          <a:endParaRPr lang="en-US"/>
        </a:p>
      </dgm:t>
    </dgm:pt>
    <dgm:pt modelId="{DF094A27-1C09-9B44-9BED-8C8552E84186}" type="sibTrans" cxnId="{9C743871-699A-0149-B774-B3E156E41F53}">
      <dgm:prSet/>
      <dgm:spPr/>
      <dgm:t>
        <a:bodyPr/>
        <a:lstStyle/>
        <a:p>
          <a:endParaRPr lang="en-US"/>
        </a:p>
      </dgm:t>
    </dgm:pt>
    <dgm:pt modelId="{137D65EE-A16A-D245-94DD-26A455368055}" type="pres">
      <dgm:prSet presAssocID="{F95239EE-50EF-F24D-9FE3-157CBA68B77C}" presName="linear" presStyleCnt="0">
        <dgm:presLayoutVars>
          <dgm:animLvl val="lvl"/>
          <dgm:resizeHandles val="exact"/>
        </dgm:presLayoutVars>
      </dgm:prSet>
      <dgm:spPr/>
    </dgm:pt>
    <dgm:pt modelId="{8BBDCE2E-462A-6B48-942B-74C55B7990E0}" type="pres">
      <dgm:prSet presAssocID="{0152FE5E-DF0E-2842-8AB1-B70581A8D045}" presName="parentText" presStyleLbl="node1" presStyleIdx="0" presStyleCnt="2">
        <dgm:presLayoutVars>
          <dgm:chMax val="0"/>
          <dgm:bulletEnabled val="1"/>
        </dgm:presLayoutVars>
      </dgm:prSet>
      <dgm:spPr/>
    </dgm:pt>
    <dgm:pt modelId="{701D324C-4EBB-D646-BD47-B86F47662E15}" type="pres">
      <dgm:prSet presAssocID="{A89E2CAB-631A-C443-BBFF-92087A05A471}" presName="spacer" presStyleCnt="0"/>
      <dgm:spPr/>
    </dgm:pt>
    <dgm:pt modelId="{14C93245-F8D2-7D40-9AE7-CFCAAC94C0B7}" type="pres">
      <dgm:prSet presAssocID="{22588FEB-6EAD-9848-8248-E81899956075}" presName="parentText" presStyleLbl="node1" presStyleIdx="1" presStyleCnt="2">
        <dgm:presLayoutVars>
          <dgm:chMax val="0"/>
          <dgm:bulletEnabled val="1"/>
        </dgm:presLayoutVars>
      </dgm:prSet>
      <dgm:spPr/>
    </dgm:pt>
  </dgm:ptLst>
  <dgm:cxnLst>
    <dgm:cxn modelId="{24A61741-94CC-7B45-AE1E-AFF8A9F0FCBF}" srcId="{F95239EE-50EF-F24D-9FE3-157CBA68B77C}" destId="{0152FE5E-DF0E-2842-8AB1-B70581A8D045}" srcOrd="0" destOrd="0" parTransId="{6AD73EA1-AC24-9449-9C4C-8B520FDA8125}" sibTransId="{A89E2CAB-631A-C443-BBFF-92087A05A471}"/>
    <dgm:cxn modelId="{9C743871-699A-0149-B774-B3E156E41F53}" srcId="{F95239EE-50EF-F24D-9FE3-157CBA68B77C}" destId="{22588FEB-6EAD-9848-8248-E81899956075}" srcOrd="1" destOrd="0" parTransId="{96ECC77E-32B4-5E49-8799-B33BE0E0A314}" sibTransId="{DF094A27-1C09-9B44-9BED-8C8552E84186}"/>
    <dgm:cxn modelId="{92D87490-053E-B943-BEC0-8AEB45CA7ECE}" type="presOf" srcId="{0152FE5E-DF0E-2842-8AB1-B70581A8D045}" destId="{8BBDCE2E-462A-6B48-942B-74C55B7990E0}" srcOrd="0" destOrd="0" presId="urn:microsoft.com/office/officeart/2005/8/layout/vList2"/>
    <dgm:cxn modelId="{1BD4DBB4-2233-FD40-A9A6-9C27F16EB007}" type="presOf" srcId="{F95239EE-50EF-F24D-9FE3-157CBA68B77C}" destId="{137D65EE-A16A-D245-94DD-26A455368055}" srcOrd="0" destOrd="0" presId="urn:microsoft.com/office/officeart/2005/8/layout/vList2"/>
    <dgm:cxn modelId="{84627BFA-15F5-2C48-BE34-A2B15307C57B}" type="presOf" srcId="{22588FEB-6EAD-9848-8248-E81899956075}" destId="{14C93245-F8D2-7D40-9AE7-CFCAAC94C0B7}" srcOrd="0" destOrd="0" presId="urn:microsoft.com/office/officeart/2005/8/layout/vList2"/>
    <dgm:cxn modelId="{4FE45A81-7503-CD4D-B4D6-EBCBC967EA92}" type="presParOf" srcId="{137D65EE-A16A-D245-94DD-26A455368055}" destId="{8BBDCE2E-462A-6B48-942B-74C55B7990E0}" srcOrd="0" destOrd="0" presId="urn:microsoft.com/office/officeart/2005/8/layout/vList2"/>
    <dgm:cxn modelId="{01C2766A-270B-4745-8613-468A8C4DF18B}" type="presParOf" srcId="{137D65EE-A16A-D245-94DD-26A455368055}" destId="{701D324C-4EBB-D646-BD47-B86F47662E15}" srcOrd="1" destOrd="0" presId="urn:microsoft.com/office/officeart/2005/8/layout/vList2"/>
    <dgm:cxn modelId="{A22AAC8D-0F2D-B348-A793-61A7726FD0B0}" type="presParOf" srcId="{137D65EE-A16A-D245-94DD-26A455368055}" destId="{14C93245-F8D2-7D40-9AE7-CFCAAC94C0B7}"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825E85B-11DC-5549-B13E-17A4F97DC803}"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82E9B332-0324-F248-A4A6-04C2152AD31A}">
      <dgm:prSet/>
      <dgm:spPr/>
      <dgm:t>
        <a:bodyPr/>
        <a:lstStyle/>
        <a:p>
          <a:r>
            <a:rPr lang="en-US" b="0" i="0" u="none" dirty="0"/>
            <a:t>Tackled overfitting and class imbalance.</a:t>
          </a:r>
          <a:endParaRPr lang="en-US" dirty="0"/>
        </a:p>
      </dgm:t>
    </dgm:pt>
    <dgm:pt modelId="{49A1D15D-118C-E649-8A61-8055628BD8D2}" type="parTrans" cxnId="{A07A499D-CF56-8D4A-867B-DCB631D2D12F}">
      <dgm:prSet/>
      <dgm:spPr/>
      <dgm:t>
        <a:bodyPr/>
        <a:lstStyle/>
        <a:p>
          <a:endParaRPr lang="en-US"/>
        </a:p>
      </dgm:t>
    </dgm:pt>
    <dgm:pt modelId="{27C0E768-10D3-1046-8A2A-DB12759F78EF}" type="sibTrans" cxnId="{A07A499D-CF56-8D4A-867B-DCB631D2D12F}">
      <dgm:prSet/>
      <dgm:spPr/>
      <dgm:t>
        <a:bodyPr/>
        <a:lstStyle/>
        <a:p>
          <a:endParaRPr lang="en-US"/>
        </a:p>
      </dgm:t>
    </dgm:pt>
    <dgm:pt modelId="{D90DA750-9D15-0047-8F71-C12A96C0500E}">
      <dgm:prSet/>
      <dgm:spPr/>
      <dgm:t>
        <a:bodyPr/>
        <a:lstStyle/>
        <a:p>
          <a:r>
            <a:rPr lang="en-US" b="0" i="0" u="none" dirty="0"/>
            <a:t>Ready for mobile deployment.</a:t>
          </a:r>
          <a:endParaRPr lang="en-US" dirty="0"/>
        </a:p>
      </dgm:t>
    </dgm:pt>
    <dgm:pt modelId="{C6F2C065-64B4-EB4A-A11B-260E592B6F02}" type="parTrans" cxnId="{F67E1335-39B5-F449-9E08-3854F7B49C1E}">
      <dgm:prSet/>
      <dgm:spPr/>
      <dgm:t>
        <a:bodyPr/>
        <a:lstStyle/>
        <a:p>
          <a:endParaRPr lang="en-US"/>
        </a:p>
      </dgm:t>
    </dgm:pt>
    <dgm:pt modelId="{7AE79FED-0B25-2B45-886A-F373A69BD547}" type="sibTrans" cxnId="{F67E1335-39B5-F449-9E08-3854F7B49C1E}">
      <dgm:prSet/>
      <dgm:spPr/>
      <dgm:t>
        <a:bodyPr/>
        <a:lstStyle/>
        <a:p>
          <a:endParaRPr lang="en-US"/>
        </a:p>
      </dgm:t>
    </dgm:pt>
    <dgm:pt modelId="{4780D164-390C-B141-A2F1-9FDAFFFFBEFE}">
      <dgm:prSet/>
      <dgm:spPr/>
      <dgm:t>
        <a:bodyPr/>
        <a:lstStyle/>
        <a:p>
          <a:r>
            <a:rPr lang="en-US" b="0" i="0" u="none" dirty="0"/>
            <a:t>Proven accuracy and efficiency.</a:t>
          </a:r>
          <a:endParaRPr lang="en-US" dirty="0"/>
        </a:p>
      </dgm:t>
    </dgm:pt>
    <dgm:pt modelId="{A386A370-971B-1841-B719-5F6045BF6870}" type="parTrans" cxnId="{17F8528A-30B6-914A-91E6-07F6426EB391}">
      <dgm:prSet/>
      <dgm:spPr/>
      <dgm:t>
        <a:bodyPr/>
        <a:lstStyle/>
        <a:p>
          <a:endParaRPr lang="en-US"/>
        </a:p>
      </dgm:t>
    </dgm:pt>
    <dgm:pt modelId="{EAA3351C-68A7-574B-B751-D5A3D831B19B}" type="sibTrans" cxnId="{17F8528A-30B6-914A-91E6-07F6426EB391}">
      <dgm:prSet/>
      <dgm:spPr/>
      <dgm:t>
        <a:bodyPr/>
        <a:lstStyle/>
        <a:p>
          <a:endParaRPr lang="en-US"/>
        </a:p>
      </dgm:t>
    </dgm:pt>
    <dgm:pt modelId="{B16BDA57-5D6B-434B-A14D-D15C1577BD28}" type="pres">
      <dgm:prSet presAssocID="{B825E85B-11DC-5549-B13E-17A4F97DC803}" presName="Name0" presStyleCnt="0">
        <dgm:presLayoutVars>
          <dgm:dir/>
          <dgm:animLvl val="lvl"/>
          <dgm:resizeHandles val="exact"/>
        </dgm:presLayoutVars>
      </dgm:prSet>
      <dgm:spPr/>
    </dgm:pt>
    <dgm:pt modelId="{4AD070DB-DCEB-E446-9687-E7E157F1D4CF}" type="pres">
      <dgm:prSet presAssocID="{82E9B332-0324-F248-A4A6-04C2152AD31A}" presName="linNode" presStyleCnt="0"/>
      <dgm:spPr/>
    </dgm:pt>
    <dgm:pt modelId="{7F525D60-96ED-8242-A1AC-C74C594EE2F3}" type="pres">
      <dgm:prSet presAssocID="{82E9B332-0324-F248-A4A6-04C2152AD31A}" presName="parentText" presStyleLbl="node1" presStyleIdx="0" presStyleCnt="3" custScaleX="216896">
        <dgm:presLayoutVars>
          <dgm:chMax val="1"/>
          <dgm:bulletEnabled val="1"/>
        </dgm:presLayoutVars>
      </dgm:prSet>
      <dgm:spPr/>
    </dgm:pt>
    <dgm:pt modelId="{D5C1B298-141D-E043-A2ED-95932A678DFD}" type="pres">
      <dgm:prSet presAssocID="{27C0E768-10D3-1046-8A2A-DB12759F78EF}" presName="sp" presStyleCnt="0"/>
      <dgm:spPr/>
    </dgm:pt>
    <dgm:pt modelId="{D878E836-5D85-5A4C-B260-DE63422758A9}" type="pres">
      <dgm:prSet presAssocID="{D90DA750-9D15-0047-8F71-C12A96C0500E}" presName="linNode" presStyleCnt="0"/>
      <dgm:spPr/>
    </dgm:pt>
    <dgm:pt modelId="{0F38A563-C92B-9A47-8DDB-D268DD51C720}" type="pres">
      <dgm:prSet presAssocID="{D90DA750-9D15-0047-8F71-C12A96C0500E}" presName="parentText" presStyleLbl="node1" presStyleIdx="1" presStyleCnt="3" custScaleX="216896">
        <dgm:presLayoutVars>
          <dgm:chMax val="1"/>
          <dgm:bulletEnabled val="1"/>
        </dgm:presLayoutVars>
      </dgm:prSet>
      <dgm:spPr/>
    </dgm:pt>
    <dgm:pt modelId="{1B517415-66AE-9149-B42A-8BDEFB80F209}" type="pres">
      <dgm:prSet presAssocID="{7AE79FED-0B25-2B45-886A-F373A69BD547}" presName="sp" presStyleCnt="0"/>
      <dgm:spPr/>
    </dgm:pt>
    <dgm:pt modelId="{FD7220A0-D0A7-D146-829A-1417ADAF1DF5}" type="pres">
      <dgm:prSet presAssocID="{4780D164-390C-B141-A2F1-9FDAFFFFBEFE}" presName="linNode" presStyleCnt="0"/>
      <dgm:spPr/>
    </dgm:pt>
    <dgm:pt modelId="{B38A6C75-AC0F-AD40-B46F-CEFF315F4B08}" type="pres">
      <dgm:prSet presAssocID="{4780D164-390C-B141-A2F1-9FDAFFFFBEFE}" presName="parentText" presStyleLbl="node1" presStyleIdx="2" presStyleCnt="3" custScaleX="214156">
        <dgm:presLayoutVars>
          <dgm:chMax val="1"/>
          <dgm:bulletEnabled val="1"/>
        </dgm:presLayoutVars>
      </dgm:prSet>
      <dgm:spPr/>
    </dgm:pt>
  </dgm:ptLst>
  <dgm:cxnLst>
    <dgm:cxn modelId="{F67E1335-39B5-F449-9E08-3854F7B49C1E}" srcId="{B825E85B-11DC-5549-B13E-17A4F97DC803}" destId="{D90DA750-9D15-0047-8F71-C12A96C0500E}" srcOrd="1" destOrd="0" parTransId="{C6F2C065-64B4-EB4A-A11B-260E592B6F02}" sibTransId="{7AE79FED-0B25-2B45-886A-F373A69BD547}"/>
    <dgm:cxn modelId="{57B07B35-9728-7B44-839A-01B4BE7271AB}" type="presOf" srcId="{4780D164-390C-B141-A2F1-9FDAFFFFBEFE}" destId="{B38A6C75-AC0F-AD40-B46F-CEFF315F4B08}" srcOrd="0" destOrd="0" presId="urn:microsoft.com/office/officeart/2005/8/layout/vList5"/>
    <dgm:cxn modelId="{2BFE703E-20F9-7149-8823-2350E844D4FF}" type="presOf" srcId="{D90DA750-9D15-0047-8F71-C12A96C0500E}" destId="{0F38A563-C92B-9A47-8DDB-D268DD51C720}" srcOrd="0" destOrd="0" presId="urn:microsoft.com/office/officeart/2005/8/layout/vList5"/>
    <dgm:cxn modelId="{17F8528A-30B6-914A-91E6-07F6426EB391}" srcId="{B825E85B-11DC-5549-B13E-17A4F97DC803}" destId="{4780D164-390C-B141-A2F1-9FDAFFFFBEFE}" srcOrd="2" destOrd="0" parTransId="{A386A370-971B-1841-B719-5F6045BF6870}" sibTransId="{EAA3351C-68A7-574B-B751-D5A3D831B19B}"/>
    <dgm:cxn modelId="{A07A499D-CF56-8D4A-867B-DCB631D2D12F}" srcId="{B825E85B-11DC-5549-B13E-17A4F97DC803}" destId="{82E9B332-0324-F248-A4A6-04C2152AD31A}" srcOrd="0" destOrd="0" parTransId="{49A1D15D-118C-E649-8A61-8055628BD8D2}" sibTransId="{27C0E768-10D3-1046-8A2A-DB12759F78EF}"/>
    <dgm:cxn modelId="{9F5E31CB-6D61-B34F-88F0-177BA3539C10}" type="presOf" srcId="{B825E85B-11DC-5549-B13E-17A4F97DC803}" destId="{B16BDA57-5D6B-434B-A14D-D15C1577BD28}" srcOrd="0" destOrd="0" presId="urn:microsoft.com/office/officeart/2005/8/layout/vList5"/>
    <dgm:cxn modelId="{500D9DF5-AA5F-8443-825A-61531360BAA6}" type="presOf" srcId="{82E9B332-0324-F248-A4A6-04C2152AD31A}" destId="{7F525D60-96ED-8242-A1AC-C74C594EE2F3}" srcOrd="0" destOrd="0" presId="urn:microsoft.com/office/officeart/2005/8/layout/vList5"/>
    <dgm:cxn modelId="{D503E55D-5500-A44B-9CCA-7E01CFB9F647}" type="presParOf" srcId="{B16BDA57-5D6B-434B-A14D-D15C1577BD28}" destId="{4AD070DB-DCEB-E446-9687-E7E157F1D4CF}" srcOrd="0" destOrd="0" presId="urn:microsoft.com/office/officeart/2005/8/layout/vList5"/>
    <dgm:cxn modelId="{4F566D33-CEE5-AC4C-AFEA-5CBD768416FE}" type="presParOf" srcId="{4AD070DB-DCEB-E446-9687-E7E157F1D4CF}" destId="{7F525D60-96ED-8242-A1AC-C74C594EE2F3}" srcOrd="0" destOrd="0" presId="urn:microsoft.com/office/officeart/2005/8/layout/vList5"/>
    <dgm:cxn modelId="{E73F1BFA-EBBB-7F46-928D-F96E7CA31914}" type="presParOf" srcId="{B16BDA57-5D6B-434B-A14D-D15C1577BD28}" destId="{D5C1B298-141D-E043-A2ED-95932A678DFD}" srcOrd="1" destOrd="0" presId="urn:microsoft.com/office/officeart/2005/8/layout/vList5"/>
    <dgm:cxn modelId="{9D16AE6C-ACA0-C64E-90AD-6AD053969B6A}" type="presParOf" srcId="{B16BDA57-5D6B-434B-A14D-D15C1577BD28}" destId="{D878E836-5D85-5A4C-B260-DE63422758A9}" srcOrd="2" destOrd="0" presId="urn:microsoft.com/office/officeart/2005/8/layout/vList5"/>
    <dgm:cxn modelId="{AC0D89DC-6083-5943-815F-25FAF5ECD89B}" type="presParOf" srcId="{D878E836-5D85-5A4C-B260-DE63422758A9}" destId="{0F38A563-C92B-9A47-8DDB-D268DD51C720}" srcOrd="0" destOrd="0" presId="urn:microsoft.com/office/officeart/2005/8/layout/vList5"/>
    <dgm:cxn modelId="{A5868DC9-DD23-CC46-B204-13F001383D57}" type="presParOf" srcId="{B16BDA57-5D6B-434B-A14D-D15C1577BD28}" destId="{1B517415-66AE-9149-B42A-8BDEFB80F209}" srcOrd="3" destOrd="0" presId="urn:microsoft.com/office/officeart/2005/8/layout/vList5"/>
    <dgm:cxn modelId="{7028CB49-6F46-CD48-BC3C-0A14832BC622}" type="presParOf" srcId="{B16BDA57-5D6B-434B-A14D-D15C1577BD28}" destId="{FD7220A0-D0A7-D146-829A-1417ADAF1DF5}" srcOrd="4" destOrd="0" presId="urn:microsoft.com/office/officeart/2005/8/layout/vList5"/>
    <dgm:cxn modelId="{64604C8F-F047-0E47-9470-0F8810205E09}" type="presParOf" srcId="{FD7220A0-D0A7-D146-829A-1417ADAF1DF5}" destId="{B38A6C75-AC0F-AD40-B46F-CEFF315F4B08}"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825E85B-11DC-5549-B13E-17A4F97DC803}"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82E9B332-0324-F248-A4A6-04C2152AD31A}">
      <dgm:prSet/>
      <dgm:spPr/>
      <dgm:t>
        <a:bodyPr/>
        <a:lstStyle/>
        <a:p>
          <a:r>
            <a:rPr lang="en-US" b="0" i="0" u="none" dirty="0"/>
            <a:t>AI tools can revolutionize farming.</a:t>
          </a:r>
          <a:endParaRPr lang="en-US" dirty="0"/>
        </a:p>
      </dgm:t>
    </dgm:pt>
    <dgm:pt modelId="{49A1D15D-118C-E649-8A61-8055628BD8D2}" type="parTrans" cxnId="{A07A499D-CF56-8D4A-867B-DCB631D2D12F}">
      <dgm:prSet/>
      <dgm:spPr/>
      <dgm:t>
        <a:bodyPr/>
        <a:lstStyle/>
        <a:p>
          <a:endParaRPr lang="en-US"/>
        </a:p>
      </dgm:t>
    </dgm:pt>
    <dgm:pt modelId="{27C0E768-10D3-1046-8A2A-DB12759F78EF}" type="sibTrans" cxnId="{A07A499D-CF56-8D4A-867B-DCB631D2D12F}">
      <dgm:prSet/>
      <dgm:spPr/>
      <dgm:t>
        <a:bodyPr/>
        <a:lstStyle/>
        <a:p>
          <a:endParaRPr lang="en-US"/>
        </a:p>
      </dgm:t>
    </dgm:pt>
    <dgm:pt modelId="{D90DA750-9D15-0047-8F71-C12A96C0500E}">
      <dgm:prSet/>
      <dgm:spPr/>
      <dgm:t>
        <a:bodyPr/>
        <a:lstStyle/>
        <a:p>
          <a:r>
            <a:rPr lang="en-US" b="0" i="0" u="none" dirty="0"/>
            <a:t>Future: Mobile apps for real-time diagnostics.</a:t>
          </a:r>
          <a:endParaRPr lang="en-US" dirty="0"/>
        </a:p>
      </dgm:t>
    </dgm:pt>
    <dgm:pt modelId="{C6F2C065-64B4-EB4A-A11B-260E592B6F02}" type="parTrans" cxnId="{F67E1335-39B5-F449-9E08-3854F7B49C1E}">
      <dgm:prSet/>
      <dgm:spPr/>
      <dgm:t>
        <a:bodyPr/>
        <a:lstStyle/>
        <a:p>
          <a:endParaRPr lang="en-US"/>
        </a:p>
      </dgm:t>
    </dgm:pt>
    <dgm:pt modelId="{7AE79FED-0B25-2B45-886A-F373A69BD547}" type="sibTrans" cxnId="{F67E1335-39B5-F449-9E08-3854F7B49C1E}">
      <dgm:prSet/>
      <dgm:spPr/>
      <dgm:t>
        <a:bodyPr/>
        <a:lstStyle/>
        <a:p>
          <a:endParaRPr lang="en-US"/>
        </a:p>
      </dgm:t>
    </dgm:pt>
    <dgm:pt modelId="{4780D164-390C-B141-A2F1-9FDAFFFFBEFE}">
      <dgm:prSet/>
      <dgm:spPr/>
      <dgm:t>
        <a:bodyPr/>
        <a:lstStyle/>
        <a:p>
          <a:r>
            <a:rPr lang="en-US" b="0" i="0" u="none" dirty="0"/>
            <a:t>Goal: Work with John Deere to make this a reality.</a:t>
          </a:r>
          <a:endParaRPr lang="en-US" dirty="0"/>
        </a:p>
      </dgm:t>
    </dgm:pt>
    <dgm:pt modelId="{A386A370-971B-1841-B719-5F6045BF6870}" type="parTrans" cxnId="{17F8528A-30B6-914A-91E6-07F6426EB391}">
      <dgm:prSet/>
      <dgm:spPr/>
      <dgm:t>
        <a:bodyPr/>
        <a:lstStyle/>
        <a:p>
          <a:endParaRPr lang="en-US"/>
        </a:p>
      </dgm:t>
    </dgm:pt>
    <dgm:pt modelId="{EAA3351C-68A7-574B-B751-D5A3D831B19B}" type="sibTrans" cxnId="{17F8528A-30B6-914A-91E6-07F6426EB391}">
      <dgm:prSet/>
      <dgm:spPr/>
      <dgm:t>
        <a:bodyPr/>
        <a:lstStyle/>
        <a:p>
          <a:endParaRPr lang="en-US"/>
        </a:p>
      </dgm:t>
    </dgm:pt>
    <dgm:pt modelId="{B16BDA57-5D6B-434B-A14D-D15C1577BD28}" type="pres">
      <dgm:prSet presAssocID="{B825E85B-11DC-5549-B13E-17A4F97DC803}" presName="Name0" presStyleCnt="0">
        <dgm:presLayoutVars>
          <dgm:dir/>
          <dgm:animLvl val="lvl"/>
          <dgm:resizeHandles val="exact"/>
        </dgm:presLayoutVars>
      </dgm:prSet>
      <dgm:spPr/>
    </dgm:pt>
    <dgm:pt modelId="{4AD070DB-DCEB-E446-9687-E7E157F1D4CF}" type="pres">
      <dgm:prSet presAssocID="{82E9B332-0324-F248-A4A6-04C2152AD31A}" presName="linNode" presStyleCnt="0"/>
      <dgm:spPr/>
    </dgm:pt>
    <dgm:pt modelId="{7F525D60-96ED-8242-A1AC-C74C594EE2F3}" type="pres">
      <dgm:prSet presAssocID="{82E9B332-0324-F248-A4A6-04C2152AD31A}" presName="parentText" presStyleLbl="node1" presStyleIdx="0" presStyleCnt="3" custScaleX="216896">
        <dgm:presLayoutVars>
          <dgm:chMax val="1"/>
          <dgm:bulletEnabled val="1"/>
        </dgm:presLayoutVars>
      </dgm:prSet>
      <dgm:spPr/>
    </dgm:pt>
    <dgm:pt modelId="{D5C1B298-141D-E043-A2ED-95932A678DFD}" type="pres">
      <dgm:prSet presAssocID="{27C0E768-10D3-1046-8A2A-DB12759F78EF}" presName="sp" presStyleCnt="0"/>
      <dgm:spPr/>
    </dgm:pt>
    <dgm:pt modelId="{D878E836-5D85-5A4C-B260-DE63422758A9}" type="pres">
      <dgm:prSet presAssocID="{D90DA750-9D15-0047-8F71-C12A96C0500E}" presName="linNode" presStyleCnt="0"/>
      <dgm:spPr/>
    </dgm:pt>
    <dgm:pt modelId="{0F38A563-C92B-9A47-8DDB-D268DD51C720}" type="pres">
      <dgm:prSet presAssocID="{D90DA750-9D15-0047-8F71-C12A96C0500E}" presName="parentText" presStyleLbl="node1" presStyleIdx="1" presStyleCnt="3" custScaleX="216896">
        <dgm:presLayoutVars>
          <dgm:chMax val="1"/>
          <dgm:bulletEnabled val="1"/>
        </dgm:presLayoutVars>
      </dgm:prSet>
      <dgm:spPr/>
    </dgm:pt>
    <dgm:pt modelId="{1B517415-66AE-9149-B42A-8BDEFB80F209}" type="pres">
      <dgm:prSet presAssocID="{7AE79FED-0B25-2B45-886A-F373A69BD547}" presName="sp" presStyleCnt="0"/>
      <dgm:spPr/>
    </dgm:pt>
    <dgm:pt modelId="{FD7220A0-D0A7-D146-829A-1417ADAF1DF5}" type="pres">
      <dgm:prSet presAssocID="{4780D164-390C-B141-A2F1-9FDAFFFFBEFE}" presName="linNode" presStyleCnt="0"/>
      <dgm:spPr/>
    </dgm:pt>
    <dgm:pt modelId="{B38A6C75-AC0F-AD40-B46F-CEFF315F4B08}" type="pres">
      <dgm:prSet presAssocID="{4780D164-390C-B141-A2F1-9FDAFFFFBEFE}" presName="parentText" presStyleLbl="node1" presStyleIdx="2" presStyleCnt="3" custScaleX="214156">
        <dgm:presLayoutVars>
          <dgm:chMax val="1"/>
          <dgm:bulletEnabled val="1"/>
        </dgm:presLayoutVars>
      </dgm:prSet>
      <dgm:spPr/>
    </dgm:pt>
  </dgm:ptLst>
  <dgm:cxnLst>
    <dgm:cxn modelId="{F67E1335-39B5-F449-9E08-3854F7B49C1E}" srcId="{B825E85B-11DC-5549-B13E-17A4F97DC803}" destId="{D90DA750-9D15-0047-8F71-C12A96C0500E}" srcOrd="1" destOrd="0" parTransId="{C6F2C065-64B4-EB4A-A11B-260E592B6F02}" sibTransId="{7AE79FED-0B25-2B45-886A-F373A69BD547}"/>
    <dgm:cxn modelId="{57B07B35-9728-7B44-839A-01B4BE7271AB}" type="presOf" srcId="{4780D164-390C-B141-A2F1-9FDAFFFFBEFE}" destId="{B38A6C75-AC0F-AD40-B46F-CEFF315F4B08}" srcOrd="0" destOrd="0" presId="urn:microsoft.com/office/officeart/2005/8/layout/vList5"/>
    <dgm:cxn modelId="{2BFE703E-20F9-7149-8823-2350E844D4FF}" type="presOf" srcId="{D90DA750-9D15-0047-8F71-C12A96C0500E}" destId="{0F38A563-C92B-9A47-8DDB-D268DD51C720}" srcOrd="0" destOrd="0" presId="urn:microsoft.com/office/officeart/2005/8/layout/vList5"/>
    <dgm:cxn modelId="{17F8528A-30B6-914A-91E6-07F6426EB391}" srcId="{B825E85B-11DC-5549-B13E-17A4F97DC803}" destId="{4780D164-390C-B141-A2F1-9FDAFFFFBEFE}" srcOrd="2" destOrd="0" parTransId="{A386A370-971B-1841-B719-5F6045BF6870}" sibTransId="{EAA3351C-68A7-574B-B751-D5A3D831B19B}"/>
    <dgm:cxn modelId="{A07A499D-CF56-8D4A-867B-DCB631D2D12F}" srcId="{B825E85B-11DC-5549-B13E-17A4F97DC803}" destId="{82E9B332-0324-F248-A4A6-04C2152AD31A}" srcOrd="0" destOrd="0" parTransId="{49A1D15D-118C-E649-8A61-8055628BD8D2}" sibTransId="{27C0E768-10D3-1046-8A2A-DB12759F78EF}"/>
    <dgm:cxn modelId="{9F5E31CB-6D61-B34F-88F0-177BA3539C10}" type="presOf" srcId="{B825E85B-11DC-5549-B13E-17A4F97DC803}" destId="{B16BDA57-5D6B-434B-A14D-D15C1577BD28}" srcOrd="0" destOrd="0" presId="urn:microsoft.com/office/officeart/2005/8/layout/vList5"/>
    <dgm:cxn modelId="{500D9DF5-AA5F-8443-825A-61531360BAA6}" type="presOf" srcId="{82E9B332-0324-F248-A4A6-04C2152AD31A}" destId="{7F525D60-96ED-8242-A1AC-C74C594EE2F3}" srcOrd="0" destOrd="0" presId="urn:microsoft.com/office/officeart/2005/8/layout/vList5"/>
    <dgm:cxn modelId="{D503E55D-5500-A44B-9CCA-7E01CFB9F647}" type="presParOf" srcId="{B16BDA57-5D6B-434B-A14D-D15C1577BD28}" destId="{4AD070DB-DCEB-E446-9687-E7E157F1D4CF}" srcOrd="0" destOrd="0" presId="urn:microsoft.com/office/officeart/2005/8/layout/vList5"/>
    <dgm:cxn modelId="{4F566D33-CEE5-AC4C-AFEA-5CBD768416FE}" type="presParOf" srcId="{4AD070DB-DCEB-E446-9687-E7E157F1D4CF}" destId="{7F525D60-96ED-8242-A1AC-C74C594EE2F3}" srcOrd="0" destOrd="0" presId="urn:microsoft.com/office/officeart/2005/8/layout/vList5"/>
    <dgm:cxn modelId="{E73F1BFA-EBBB-7F46-928D-F96E7CA31914}" type="presParOf" srcId="{B16BDA57-5D6B-434B-A14D-D15C1577BD28}" destId="{D5C1B298-141D-E043-A2ED-95932A678DFD}" srcOrd="1" destOrd="0" presId="urn:microsoft.com/office/officeart/2005/8/layout/vList5"/>
    <dgm:cxn modelId="{9D16AE6C-ACA0-C64E-90AD-6AD053969B6A}" type="presParOf" srcId="{B16BDA57-5D6B-434B-A14D-D15C1577BD28}" destId="{D878E836-5D85-5A4C-B260-DE63422758A9}" srcOrd="2" destOrd="0" presId="urn:microsoft.com/office/officeart/2005/8/layout/vList5"/>
    <dgm:cxn modelId="{AC0D89DC-6083-5943-815F-25FAF5ECD89B}" type="presParOf" srcId="{D878E836-5D85-5A4C-B260-DE63422758A9}" destId="{0F38A563-C92B-9A47-8DDB-D268DD51C720}" srcOrd="0" destOrd="0" presId="urn:microsoft.com/office/officeart/2005/8/layout/vList5"/>
    <dgm:cxn modelId="{A5868DC9-DD23-CC46-B204-13F001383D57}" type="presParOf" srcId="{B16BDA57-5D6B-434B-A14D-D15C1577BD28}" destId="{1B517415-66AE-9149-B42A-8BDEFB80F209}" srcOrd="3" destOrd="0" presId="urn:microsoft.com/office/officeart/2005/8/layout/vList5"/>
    <dgm:cxn modelId="{7028CB49-6F46-CD48-BC3C-0A14832BC622}" type="presParOf" srcId="{B16BDA57-5D6B-434B-A14D-D15C1577BD28}" destId="{FD7220A0-D0A7-D146-829A-1417ADAF1DF5}" srcOrd="4" destOrd="0" presId="urn:microsoft.com/office/officeart/2005/8/layout/vList5"/>
    <dgm:cxn modelId="{64604C8F-F047-0E47-9470-0F8810205E09}" type="presParOf" srcId="{FD7220A0-D0A7-D146-829A-1417ADAF1DF5}" destId="{B38A6C75-AC0F-AD40-B46F-CEFF315F4B08}"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A2F1D9-CA03-004B-B11C-D0ED1806ACE4}">
      <dsp:nvSpPr>
        <dsp:cNvPr id="0" name=""/>
        <dsp:cNvSpPr/>
      </dsp:nvSpPr>
      <dsp:spPr>
        <a:xfrm>
          <a:off x="6563" y="1142812"/>
          <a:ext cx="1961703" cy="1177022"/>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u="none" kern="1200" dirty="0"/>
            <a:t>Inspired by John Deere’s mission to support farmers</a:t>
          </a:r>
          <a:endParaRPr lang="en-US" sz="1800" kern="1200" dirty="0"/>
        </a:p>
      </dsp:txBody>
      <dsp:txXfrm>
        <a:off x="41037" y="1177286"/>
        <a:ext cx="1892755" cy="1108074"/>
      </dsp:txXfrm>
    </dsp:sp>
    <dsp:sp modelId="{2903C916-C7A3-D04F-BBEE-5B021A1AE8F2}">
      <dsp:nvSpPr>
        <dsp:cNvPr id="0" name=""/>
        <dsp:cNvSpPr/>
      </dsp:nvSpPr>
      <dsp:spPr>
        <a:xfrm>
          <a:off x="2164437" y="1488072"/>
          <a:ext cx="415881" cy="486502"/>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164437" y="1585372"/>
        <a:ext cx="291117" cy="291902"/>
      </dsp:txXfrm>
    </dsp:sp>
    <dsp:sp modelId="{BCEBDBFB-CF6F-E04A-AA31-875E1ACBC59F}">
      <dsp:nvSpPr>
        <dsp:cNvPr id="0" name=""/>
        <dsp:cNvSpPr/>
      </dsp:nvSpPr>
      <dsp:spPr>
        <a:xfrm>
          <a:off x="2752948" y="1142812"/>
          <a:ext cx="1961703" cy="1177022"/>
        </a:xfrm>
        <a:prstGeom prst="roundRect">
          <a:avLst>
            <a:gd name="adj" fmla="val 10000"/>
          </a:avLst>
        </a:prstGeom>
        <a:solidFill>
          <a:schemeClr val="accent2">
            <a:shade val="80000"/>
            <a:hueOff val="0"/>
            <a:satOff val="-14010"/>
            <a:lumOff val="158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u="none" kern="1200" dirty="0"/>
            <a:t>Manual detection is slow and error-prone.</a:t>
          </a:r>
          <a:endParaRPr lang="en-US" sz="1800" b="1" kern="1200" dirty="0"/>
        </a:p>
      </dsp:txBody>
      <dsp:txXfrm>
        <a:off x="2787422" y="1177286"/>
        <a:ext cx="1892755" cy="1108074"/>
      </dsp:txXfrm>
    </dsp:sp>
    <dsp:sp modelId="{AA452B24-20FD-3440-BDFB-381098917952}">
      <dsp:nvSpPr>
        <dsp:cNvPr id="0" name=""/>
        <dsp:cNvSpPr/>
      </dsp:nvSpPr>
      <dsp:spPr>
        <a:xfrm>
          <a:off x="4910822" y="1488072"/>
          <a:ext cx="415881" cy="486502"/>
        </a:xfrm>
        <a:prstGeom prst="rightArrow">
          <a:avLst>
            <a:gd name="adj1" fmla="val 60000"/>
            <a:gd name="adj2" fmla="val 50000"/>
          </a:avLst>
        </a:prstGeom>
        <a:solidFill>
          <a:schemeClr val="accent2">
            <a:shade val="90000"/>
            <a:hueOff val="0"/>
            <a:satOff val="-27650"/>
            <a:lumOff val="2966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910822" y="1585372"/>
        <a:ext cx="291117" cy="291902"/>
      </dsp:txXfrm>
    </dsp:sp>
    <dsp:sp modelId="{731FCA4E-2698-B243-B618-CAB970977FC0}">
      <dsp:nvSpPr>
        <dsp:cNvPr id="0" name=""/>
        <dsp:cNvSpPr/>
      </dsp:nvSpPr>
      <dsp:spPr>
        <a:xfrm>
          <a:off x="5499333" y="1142812"/>
          <a:ext cx="1961703" cy="1177022"/>
        </a:xfrm>
        <a:prstGeom prst="roundRect">
          <a:avLst>
            <a:gd name="adj" fmla="val 10000"/>
          </a:avLst>
        </a:prstGeom>
        <a:solidFill>
          <a:schemeClr val="accent2">
            <a:shade val="80000"/>
            <a:hueOff val="0"/>
            <a:satOff val="-28019"/>
            <a:lumOff val="31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u="none" kern="1200" dirty="0"/>
            <a:t>Goal: Real-time, AI-driven disease detection.</a:t>
          </a:r>
          <a:endParaRPr lang="en-US" sz="1800" kern="1200" dirty="0"/>
        </a:p>
      </dsp:txBody>
      <dsp:txXfrm>
        <a:off x="5533807" y="1177286"/>
        <a:ext cx="1892755" cy="11080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B72083-8263-164F-89E2-F9ACB5725A8E}">
      <dsp:nvSpPr>
        <dsp:cNvPr id="0" name=""/>
        <dsp:cNvSpPr/>
      </dsp:nvSpPr>
      <dsp:spPr>
        <a:xfrm>
          <a:off x="1579697" y="0"/>
          <a:ext cx="3965070" cy="3965070"/>
        </a:xfrm>
        <a:prstGeom prst="triangle">
          <a:avLst/>
        </a:prstGeom>
        <a:solidFill>
          <a:schemeClr val="accent2">
            <a:shade val="80000"/>
            <a:hueOff val="0"/>
            <a:satOff val="0"/>
            <a:lumOff val="0"/>
            <a:alphaOff val="0"/>
          </a:schemeClr>
        </a:solidFill>
        <a:ln>
          <a:noFill/>
        </a:ln>
        <a:effectLst>
          <a:outerShdw blurRad="40000" dist="20000" dir="5400000" rotWithShape="0">
            <a:srgbClr val="000000">
              <a:alpha val="38000"/>
            </a:srgbClr>
          </a:outerShdw>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sp>
    <dsp:sp modelId="{085B5A44-72EA-F44E-8616-01A19C0B2FF9}">
      <dsp:nvSpPr>
        <dsp:cNvPr id="0" name=""/>
        <dsp:cNvSpPr/>
      </dsp:nvSpPr>
      <dsp:spPr>
        <a:xfrm>
          <a:off x="3562232" y="396894"/>
          <a:ext cx="2577295" cy="1409458"/>
        </a:xfrm>
        <a:prstGeom prst="roundRect">
          <a:avLst/>
        </a:prstGeom>
        <a:solidFill>
          <a:schemeClr val="lt1">
            <a:alpha val="90000"/>
            <a:hueOff val="0"/>
            <a:satOff val="0"/>
            <a:lumOff val="0"/>
            <a:alphaOff val="0"/>
          </a:schemeClr>
        </a:solidFill>
        <a:ln w="9525" cap="flat" cmpd="sng" algn="ctr">
          <a:solidFill>
            <a:schemeClr val="accent2">
              <a:shade val="80000"/>
              <a:hueOff val="0"/>
              <a:satOff val="0"/>
              <a:lumOff val="0"/>
              <a:alphaOff val="0"/>
            </a:schemeClr>
          </a:solidFill>
          <a:prstDash val="solid"/>
        </a:ln>
        <a:effectLst/>
        <a:sp3d z="57200" extrusionH="600" contourW="3000">
          <a:bevelT w="48600" h="18600" prst="relaxedInset"/>
          <a:bevelB w="48600" h="8600" prst="relaxedInset"/>
        </a:sp3d>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u="none" kern="1200" dirty="0" err="1"/>
            <a:t>PlantVillage</a:t>
          </a:r>
          <a:r>
            <a:rPr lang="en-US" sz="2100" b="0" i="0" u="none" kern="1200" dirty="0"/>
            <a:t> dataset: 20,638 images across 15 classes.</a:t>
          </a:r>
          <a:endParaRPr lang="en-US" sz="2100" kern="1200" dirty="0"/>
        </a:p>
      </dsp:txBody>
      <dsp:txXfrm>
        <a:off x="3631036" y="465698"/>
        <a:ext cx="2439687" cy="1271850"/>
      </dsp:txXfrm>
    </dsp:sp>
    <dsp:sp modelId="{9C3E3509-D58C-FC4C-AE70-DC90875B18BE}">
      <dsp:nvSpPr>
        <dsp:cNvPr id="0" name=""/>
        <dsp:cNvSpPr/>
      </dsp:nvSpPr>
      <dsp:spPr>
        <a:xfrm>
          <a:off x="3562232" y="1982535"/>
          <a:ext cx="2577295" cy="1409458"/>
        </a:xfrm>
        <a:prstGeom prst="roundRect">
          <a:avLst/>
        </a:prstGeom>
        <a:solidFill>
          <a:schemeClr val="lt1">
            <a:alpha val="90000"/>
            <a:hueOff val="0"/>
            <a:satOff val="0"/>
            <a:lumOff val="0"/>
            <a:alphaOff val="0"/>
          </a:schemeClr>
        </a:solidFill>
        <a:ln w="9525" cap="flat" cmpd="sng" algn="ctr">
          <a:solidFill>
            <a:schemeClr val="accent2">
              <a:shade val="80000"/>
              <a:hueOff val="0"/>
              <a:satOff val="-28019"/>
              <a:lumOff val="31752"/>
              <a:alphaOff val="0"/>
            </a:schemeClr>
          </a:solidFill>
          <a:prstDash val="solid"/>
        </a:ln>
        <a:effectLst/>
        <a:sp3d z="57200" extrusionH="600" contourW="3000">
          <a:bevelT w="48600" h="18600" prst="relaxedInset"/>
          <a:bevelB w="48600" h="8600" prst="relaxedInset"/>
        </a:sp3d>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u="none" kern="1200" dirty="0"/>
            <a:t>Split: 80% training, 10% validation, 10% testing.</a:t>
          </a:r>
          <a:endParaRPr lang="en-US" sz="2100" kern="1200" dirty="0"/>
        </a:p>
      </dsp:txBody>
      <dsp:txXfrm>
        <a:off x="3631036" y="2051339"/>
        <a:ext cx="2439687" cy="12718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71CD7B-1397-C742-AAE2-7676CCD25466}">
      <dsp:nvSpPr>
        <dsp:cNvPr id="0" name=""/>
        <dsp:cNvSpPr/>
      </dsp:nvSpPr>
      <dsp:spPr>
        <a:xfrm>
          <a:off x="2522" y="0"/>
          <a:ext cx="2888902" cy="3276600"/>
        </a:xfrm>
        <a:prstGeom prst="roundRect">
          <a:avLst>
            <a:gd name="adj" fmla="val 10000"/>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b="0" i="0" u="none" kern="1200" dirty="0"/>
            <a:t>Rescaling, resizing, data augmentation.</a:t>
          </a:r>
          <a:endParaRPr lang="en-US" sz="1900" kern="1200" dirty="0"/>
        </a:p>
      </dsp:txBody>
      <dsp:txXfrm>
        <a:off x="2522" y="1310640"/>
        <a:ext cx="2888902" cy="1310640"/>
      </dsp:txXfrm>
    </dsp:sp>
    <dsp:sp modelId="{AB82C1E3-5BF3-B548-AA18-A628BB119DAA}">
      <dsp:nvSpPr>
        <dsp:cNvPr id="0" name=""/>
        <dsp:cNvSpPr/>
      </dsp:nvSpPr>
      <dsp:spPr>
        <a:xfrm>
          <a:off x="901419" y="196595"/>
          <a:ext cx="1091107" cy="109110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1A5A298-ED2A-3749-9E67-5069DE6E73E3}">
      <dsp:nvSpPr>
        <dsp:cNvPr id="0" name=""/>
        <dsp:cNvSpPr/>
      </dsp:nvSpPr>
      <dsp:spPr>
        <a:xfrm>
          <a:off x="2978091" y="0"/>
          <a:ext cx="2888902" cy="3276600"/>
        </a:xfrm>
        <a:prstGeom prst="roundRect">
          <a:avLst>
            <a:gd name="adj" fmla="val 10000"/>
          </a:avLst>
        </a:prstGeom>
        <a:solidFill>
          <a:schemeClr val="accent2">
            <a:shade val="80000"/>
            <a:hueOff val="0"/>
            <a:satOff val="-28019"/>
            <a:lumOff val="31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b="0" i="0" u="none" kern="1200" dirty="0"/>
            <a:t>CNN with 3 convolutional blocks, dropout, and </a:t>
          </a:r>
          <a:r>
            <a:rPr lang="en-US" sz="1900" b="0" i="0" u="none" kern="1200" dirty="0" err="1"/>
            <a:t>softmax</a:t>
          </a:r>
          <a:r>
            <a:rPr lang="en-US" sz="1900" b="0" i="0" u="none" kern="1200" dirty="0"/>
            <a:t> output</a:t>
          </a:r>
          <a:endParaRPr lang="en-US" sz="1900" kern="1200" dirty="0"/>
        </a:p>
      </dsp:txBody>
      <dsp:txXfrm>
        <a:off x="2978091" y="1310640"/>
        <a:ext cx="2888902" cy="1310640"/>
      </dsp:txXfrm>
    </dsp:sp>
    <dsp:sp modelId="{09530156-5E83-7B47-B853-ACEB13F60E56}">
      <dsp:nvSpPr>
        <dsp:cNvPr id="0" name=""/>
        <dsp:cNvSpPr/>
      </dsp:nvSpPr>
      <dsp:spPr>
        <a:xfrm>
          <a:off x="3876988" y="196595"/>
          <a:ext cx="1091107" cy="109110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4B40B9F-FD3E-E94D-B5A4-DC37E28E2042}">
      <dsp:nvSpPr>
        <dsp:cNvPr id="0" name=""/>
        <dsp:cNvSpPr/>
      </dsp:nvSpPr>
      <dsp:spPr>
        <a:xfrm>
          <a:off x="234780" y="2621279"/>
          <a:ext cx="5399954" cy="491490"/>
        </a:xfrm>
        <a:prstGeom prst="leftRightArrow">
          <a:avLst/>
        </a:prstGeom>
        <a:solidFill>
          <a:schemeClr val="accent2">
            <a:tint val="4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525D60-96ED-8242-A1AC-C74C594EE2F3}">
      <dsp:nvSpPr>
        <dsp:cNvPr id="0" name=""/>
        <dsp:cNvSpPr/>
      </dsp:nvSpPr>
      <dsp:spPr>
        <a:xfrm>
          <a:off x="609589" y="1829"/>
          <a:ext cx="4343420" cy="879795"/>
        </a:xfrm>
        <a:prstGeom prst="roundRect">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b="1" i="0" u="none" kern="1200" dirty="0"/>
            <a:t>Feature Extraction:</a:t>
          </a:r>
          <a:r>
            <a:rPr lang="en-US" sz="2300" b="0" i="0" u="none" kern="1200" dirty="0"/>
            <a:t> Detects disease patterns</a:t>
          </a:r>
          <a:endParaRPr lang="en-US" sz="2300" kern="1200" dirty="0"/>
        </a:p>
      </dsp:txBody>
      <dsp:txXfrm>
        <a:off x="652537" y="44777"/>
        <a:ext cx="4257524" cy="793899"/>
      </dsp:txXfrm>
    </dsp:sp>
    <dsp:sp modelId="{0F38A563-C92B-9A47-8DDB-D268DD51C720}">
      <dsp:nvSpPr>
        <dsp:cNvPr id="0" name=""/>
        <dsp:cNvSpPr/>
      </dsp:nvSpPr>
      <dsp:spPr>
        <a:xfrm>
          <a:off x="609589" y="925614"/>
          <a:ext cx="4343420" cy="879795"/>
        </a:xfrm>
        <a:prstGeom prst="roundRect">
          <a:avLst/>
        </a:prstGeom>
        <a:solidFill>
          <a:schemeClr val="accent2">
            <a:shade val="80000"/>
            <a:hueOff val="0"/>
            <a:satOff val="-9340"/>
            <a:lumOff val="105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u="none" kern="1200" dirty="0"/>
            <a:t>Data Augmentation:</a:t>
          </a:r>
          <a:r>
            <a:rPr lang="en-US" sz="2200" b="0" i="0" u="none" kern="1200" dirty="0"/>
            <a:t> Adds variability</a:t>
          </a:r>
          <a:endParaRPr lang="en-US" sz="2200" kern="1200" dirty="0"/>
        </a:p>
      </dsp:txBody>
      <dsp:txXfrm>
        <a:off x="652537" y="968562"/>
        <a:ext cx="4257524" cy="793899"/>
      </dsp:txXfrm>
    </dsp:sp>
    <dsp:sp modelId="{B38A6C75-AC0F-AD40-B46F-CEFF315F4B08}">
      <dsp:nvSpPr>
        <dsp:cNvPr id="0" name=""/>
        <dsp:cNvSpPr/>
      </dsp:nvSpPr>
      <dsp:spPr>
        <a:xfrm>
          <a:off x="609589" y="1849398"/>
          <a:ext cx="4288550" cy="879795"/>
        </a:xfrm>
        <a:prstGeom prst="roundRect">
          <a:avLst/>
        </a:prstGeom>
        <a:solidFill>
          <a:schemeClr val="accent2">
            <a:shade val="80000"/>
            <a:hueOff val="0"/>
            <a:satOff val="-18679"/>
            <a:lumOff val="2116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i="0" u="none" kern="1200" dirty="0"/>
            <a:t>Dropout:</a:t>
          </a:r>
          <a:r>
            <a:rPr lang="en-US" sz="2200" b="0" i="0" u="none" kern="1200" dirty="0"/>
            <a:t> Prevents overfitting</a:t>
          </a:r>
          <a:endParaRPr lang="en-US" sz="2200" kern="1200" dirty="0"/>
        </a:p>
      </dsp:txBody>
      <dsp:txXfrm>
        <a:off x="652537" y="1892346"/>
        <a:ext cx="4202654" cy="793899"/>
      </dsp:txXfrm>
    </dsp:sp>
    <dsp:sp modelId="{6B024ABB-B8FB-4041-80FA-63B1E2FB239A}">
      <dsp:nvSpPr>
        <dsp:cNvPr id="0" name=""/>
        <dsp:cNvSpPr/>
      </dsp:nvSpPr>
      <dsp:spPr>
        <a:xfrm>
          <a:off x="609589" y="2773183"/>
          <a:ext cx="4343420" cy="879795"/>
        </a:xfrm>
        <a:prstGeom prst="roundRect">
          <a:avLst/>
        </a:prstGeom>
        <a:solidFill>
          <a:schemeClr val="accent2">
            <a:shade val="80000"/>
            <a:hueOff val="0"/>
            <a:satOff val="-28019"/>
            <a:lumOff val="31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i="0" u="none" kern="1200"/>
            <a:t>Learning Rate Scheduling: Ensures stable training</a:t>
          </a:r>
          <a:endParaRPr lang="en-US" sz="2100" kern="1200" dirty="0"/>
        </a:p>
      </dsp:txBody>
      <dsp:txXfrm>
        <a:off x="652537" y="2816131"/>
        <a:ext cx="4257524" cy="7938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BDCE2E-462A-6B48-942B-74C55B7990E0}">
      <dsp:nvSpPr>
        <dsp:cNvPr id="0" name=""/>
        <dsp:cNvSpPr/>
      </dsp:nvSpPr>
      <dsp:spPr>
        <a:xfrm>
          <a:off x="0" y="31908"/>
          <a:ext cx="5600699" cy="1597049"/>
        </a:xfrm>
        <a:prstGeom prst="roundRect">
          <a:avLst/>
        </a:prstGeom>
        <a:solidFill>
          <a:schemeClr val="accent6">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Accurate Predictions</a:t>
          </a:r>
        </a:p>
      </dsp:txBody>
      <dsp:txXfrm>
        <a:off x="77962" y="109870"/>
        <a:ext cx="5444775" cy="1441125"/>
      </dsp:txXfrm>
    </dsp:sp>
    <dsp:sp modelId="{14C93245-F8D2-7D40-9AE7-CFCAAC94C0B7}">
      <dsp:nvSpPr>
        <dsp:cNvPr id="0" name=""/>
        <dsp:cNvSpPr/>
      </dsp:nvSpPr>
      <dsp:spPr>
        <a:xfrm>
          <a:off x="0" y="1749918"/>
          <a:ext cx="5600699" cy="1597049"/>
        </a:xfrm>
        <a:prstGeom prst="roundRect">
          <a:avLst/>
        </a:prstGeom>
        <a:solidFill>
          <a:schemeClr val="accent6">
            <a:shade val="80000"/>
            <a:hueOff val="0"/>
            <a:satOff val="-33821"/>
            <a:lumOff val="338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Areas for Improvement</a:t>
          </a:r>
        </a:p>
      </dsp:txBody>
      <dsp:txXfrm>
        <a:off x="77962" y="1827880"/>
        <a:ext cx="5444775" cy="144112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BDCE2E-462A-6B48-942B-74C55B7990E0}">
      <dsp:nvSpPr>
        <dsp:cNvPr id="0" name=""/>
        <dsp:cNvSpPr/>
      </dsp:nvSpPr>
      <dsp:spPr>
        <a:xfrm>
          <a:off x="0" y="440087"/>
          <a:ext cx="2933699" cy="1196909"/>
        </a:xfrm>
        <a:prstGeom prst="roundRect">
          <a:avLst/>
        </a:prstGeom>
        <a:solidFill>
          <a:schemeClr val="accent6">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0" i="0" u="none" kern="1200" dirty="0"/>
            <a:t>95% training accuracy, </a:t>
          </a:r>
          <a:endParaRPr lang="en-US" sz="3100" kern="1200" dirty="0"/>
        </a:p>
      </dsp:txBody>
      <dsp:txXfrm>
        <a:off x="58428" y="498515"/>
        <a:ext cx="2816843" cy="1080053"/>
      </dsp:txXfrm>
    </dsp:sp>
    <dsp:sp modelId="{14C93245-F8D2-7D40-9AE7-CFCAAC94C0B7}">
      <dsp:nvSpPr>
        <dsp:cNvPr id="0" name=""/>
        <dsp:cNvSpPr/>
      </dsp:nvSpPr>
      <dsp:spPr>
        <a:xfrm>
          <a:off x="0" y="1726277"/>
          <a:ext cx="2933699" cy="1196909"/>
        </a:xfrm>
        <a:prstGeom prst="roundRect">
          <a:avLst/>
        </a:prstGeom>
        <a:solidFill>
          <a:schemeClr val="accent6">
            <a:shade val="80000"/>
            <a:hueOff val="0"/>
            <a:satOff val="-33821"/>
            <a:lumOff val="338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0" i="0" u="none" kern="1200" dirty="0"/>
            <a:t>75% validation accuracy.</a:t>
          </a:r>
          <a:endParaRPr lang="en-US" sz="3100" kern="1200" dirty="0"/>
        </a:p>
      </dsp:txBody>
      <dsp:txXfrm>
        <a:off x="58428" y="1784705"/>
        <a:ext cx="2816843" cy="108005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525D60-96ED-8242-A1AC-C74C594EE2F3}">
      <dsp:nvSpPr>
        <dsp:cNvPr id="0" name=""/>
        <dsp:cNvSpPr/>
      </dsp:nvSpPr>
      <dsp:spPr>
        <a:xfrm>
          <a:off x="609589" y="1784"/>
          <a:ext cx="4343420" cy="1177818"/>
        </a:xfrm>
        <a:prstGeom prst="roundRect">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59055" rIns="118110" bIns="59055" numCol="1" spcCol="1270" anchor="ctr" anchorCtr="0">
          <a:noAutofit/>
        </a:bodyPr>
        <a:lstStyle/>
        <a:p>
          <a:pPr marL="0" lvl="0" indent="0" algn="ctr" defTabSz="1377950">
            <a:lnSpc>
              <a:spcPct val="90000"/>
            </a:lnSpc>
            <a:spcBef>
              <a:spcPct val="0"/>
            </a:spcBef>
            <a:spcAft>
              <a:spcPct val="35000"/>
            </a:spcAft>
            <a:buNone/>
          </a:pPr>
          <a:r>
            <a:rPr lang="en-US" sz="3100" b="0" i="0" u="none" kern="1200" dirty="0"/>
            <a:t>Tackled overfitting and class imbalance.</a:t>
          </a:r>
          <a:endParaRPr lang="en-US" sz="3100" kern="1200" dirty="0"/>
        </a:p>
      </dsp:txBody>
      <dsp:txXfrm>
        <a:off x="667085" y="59280"/>
        <a:ext cx="4228428" cy="1062826"/>
      </dsp:txXfrm>
    </dsp:sp>
    <dsp:sp modelId="{0F38A563-C92B-9A47-8DDB-D268DD51C720}">
      <dsp:nvSpPr>
        <dsp:cNvPr id="0" name=""/>
        <dsp:cNvSpPr/>
      </dsp:nvSpPr>
      <dsp:spPr>
        <a:xfrm>
          <a:off x="609589" y="1238494"/>
          <a:ext cx="4343420" cy="1177818"/>
        </a:xfrm>
        <a:prstGeom prst="roundRect">
          <a:avLst/>
        </a:prstGeom>
        <a:solidFill>
          <a:schemeClr val="accent2">
            <a:shade val="80000"/>
            <a:hueOff val="0"/>
            <a:satOff val="-14010"/>
            <a:lumOff val="158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b="0" i="0" u="none" kern="1200" dirty="0"/>
            <a:t>Ready for mobile deployment.</a:t>
          </a:r>
          <a:endParaRPr lang="en-US" sz="3000" kern="1200" dirty="0"/>
        </a:p>
      </dsp:txBody>
      <dsp:txXfrm>
        <a:off x="667085" y="1295990"/>
        <a:ext cx="4228428" cy="1062826"/>
      </dsp:txXfrm>
    </dsp:sp>
    <dsp:sp modelId="{B38A6C75-AC0F-AD40-B46F-CEFF315F4B08}">
      <dsp:nvSpPr>
        <dsp:cNvPr id="0" name=""/>
        <dsp:cNvSpPr/>
      </dsp:nvSpPr>
      <dsp:spPr>
        <a:xfrm>
          <a:off x="609589" y="2475204"/>
          <a:ext cx="4288550" cy="1177818"/>
        </a:xfrm>
        <a:prstGeom prst="roundRect">
          <a:avLst/>
        </a:prstGeom>
        <a:solidFill>
          <a:schemeClr val="accent2">
            <a:shade val="80000"/>
            <a:hueOff val="0"/>
            <a:satOff val="-28019"/>
            <a:lumOff val="31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0" i="0" u="none" kern="1200" dirty="0"/>
            <a:t>Proven accuracy and efficiency.</a:t>
          </a:r>
          <a:endParaRPr lang="en-US" sz="2900" kern="1200" dirty="0"/>
        </a:p>
      </dsp:txBody>
      <dsp:txXfrm>
        <a:off x="667085" y="2532700"/>
        <a:ext cx="4173558" cy="10628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525D60-96ED-8242-A1AC-C74C594EE2F3}">
      <dsp:nvSpPr>
        <dsp:cNvPr id="0" name=""/>
        <dsp:cNvSpPr/>
      </dsp:nvSpPr>
      <dsp:spPr>
        <a:xfrm>
          <a:off x="609589" y="1784"/>
          <a:ext cx="4343420" cy="1177818"/>
        </a:xfrm>
        <a:prstGeom prst="roundRect">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u="none" kern="1200" dirty="0"/>
            <a:t>AI tools can revolutionize farming.</a:t>
          </a:r>
          <a:endParaRPr lang="en-US" sz="2400" kern="1200" dirty="0"/>
        </a:p>
      </dsp:txBody>
      <dsp:txXfrm>
        <a:off x="667085" y="59280"/>
        <a:ext cx="4228428" cy="1062826"/>
      </dsp:txXfrm>
    </dsp:sp>
    <dsp:sp modelId="{0F38A563-C92B-9A47-8DDB-D268DD51C720}">
      <dsp:nvSpPr>
        <dsp:cNvPr id="0" name=""/>
        <dsp:cNvSpPr/>
      </dsp:nvSpPr>
      <dsp:spPr>
        <a:xfrm>
          <a:off x="609589" y="1238494"/>
          <a:ext cx="4343420" cy="1177818"/>
        </a:xfrm>
        <a:prstGeom prst="roundRect">
          <a:avLst/>
        </a:prstGeom>
        <a:solidFill>
          <a:schemeClr val="accent2">
            <a:shade val="80000"/>
            <a:hueOff val="0"/>
            <a:satOff val="-14010"/>
            <a:lumOff val="158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u="none" kern="1200" dirty="0"/>
            <a:t>Future: Mobile apps for real-time diagnostics.</a:t>
          </a:r>
          <a:endParaRPr lang="en-US" sz="2400" kern="1200" dirty="0"/>
        </a:p>
      </dsp:txBody>
      <dsp:txXfrm>
        <a:off x="667085" y="1295990"/>
        <a:ext cx="4228428" cy="1062826"/>
      </dsp:txXfrm>
    </dsp:sp>
    <dsp:sp modelId="{B38A6C75-AC0F-AD40-B46F-CEFF315F4B08}">
      <dsp:nvSpPr>
        <dsp:cNvPr id="0" name=""/>
        <dsp:cNvSpPr/>
      </dsp:nvSpPr>
      <dsp:spPr>
        <a:xfrm>
          <a:off x="609589" y="2475204"/>
          <a:ext cx="4288550" cy="1177818"/>
        </a:xfrm>
        <a:prstGeom prst="roundRect">
          <a:avLst/>
        </a:prstGeom>
        <a:solidFill>
          <a:schemeClr val="accent2">
            <a:shade val="80000"/>
            <a:hueOff val="0"/>
            <a:satOff val="-28019"/>
            <a:lumOff val="31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b="0" i="0" u="none" kern="1200" dirty="0"/>
            <a:t>Goal: Work with John Deere to make this a reality.</a:t>
          </a:r>
          <a:endParaRPr lang="en-US" sz="2300" kern="1200" dirty="0"/>
        </a:p>
      </dsp:txBody>
      <dsp:txXfrm>
        <a:off x="667085" y="2532700"/>
        <a:ext cx="4173558" cy="106282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3CB42547-1216-8745-B61E-1644CC83EEDE}" type="datetimeFigureOut">
              <a:rPr lang="en-US" altLang="en-US"/>
              <a:pPr/>
              <a:t>12/8/24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92AC235E-F41A-DE4A-9D7D-9E19E772B461}"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0" y="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3315" name="Rectangle 3"/>
          <p:cNvSpPr>
            <a:spLocks noGrp="1" noChangeArrowheads="1"/>
          </p:cNvSpPr>
          <p:nvPr>
            <p:ph type="dt" idx="1"/>
          </p:nvPr>
        </p:nvSpPr>
        <p:spPr bwMode="auto">
          <a:xfrm>
            <a:off x="3886200" y="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ＭＳ Ｐゴシック" charset="0"/>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13317" name="Rectangle 5"/>
          <p:cNvSpPr>
            <a:spLocks noGrp="1" noChangeArrowheads="1"/>
          </p:cNvSpPr>
          <p:nvPr>
            <p:ph type="body" sz="quarter" idx="3"/>
          </p:nvPr>
        </p:nvSpPr>
        <p:spPr bwMode="auto">
          <a:xfrm>
            <a:off x="914400" y="4343400"/>
            <a:ext cx="5029200" cy="41148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318" name="Rectangle 6"/>
          <p:cNvSpPr>
            <a:spLocks noGrp="1" noChangeArrowheads="1"/>
          </p:cNvSpPr>
          <p:nvPr>
            <p:ph type="ftr" sz="quarter" idx="4"/>
          </p:nvPr>
        </p:nvSpPr>
        <p:spPr bwMode="auto">
          <a:xfrm>
            <a:off x="0" y="868680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3319" name="Rectangle 7"/>
          <p:cNvSpPr>
            <a:spLocks noGrp="1" noChangeArrowheads="1"/>
          </p:cNvSpPr>
          <p:nvPr>
            <p:ph type="sldNum" sz="quarter" idx="5"/>
          </p:nvPr>
        </p:nvSpPr>
        <p:spPr bwMode="auto">
          <a:xfrm>
            <a:off x="3886200" y="868680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a:lvl1pPr>
          </a:lstStyle>
          <a:p>
            <a:fld id="{AA4D7F38-9E4B-194A-AA5A-81BF138D29E9}"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 - 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1600200"/>
            <a:ext cx="10363200" cy="2743200"/>
          </a:xfrm>
        </p:spPr>
        <p:txBody>
          <a:bodyPr/>
          <a:lstStyle>
            <a:lvl1pPr algn="ctr">
              <a:defRPr b="1" i="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vl1pPr>
          </a:lstStyle>
          <a:p>
            <a:fld id="{60E4B0F9-A7FB-5046-8EA1-145E13C1BB14}" type="datetimeFigureOut">
              <a:rPr lang="en-US" altLang="en-US"/>
              <a:pPr/>
              <a:t>12/8/24</a:t>
            </a:fld>
            <a:endParaRPr lang="en-US" altLang="en-US"/>
          </a:p>
        </p:txBody>
      </p:sp>
      <p:sp>
        <p:nvSpPr>
          <p:cNvPr id="4" name="Footer Placeholder 3"/>
          <p:cNvSpPr>
            <a:spLocks noGrp="1"/>
          </p:cNvSpPr>
          <p:nvPr>
            <p:ph type="ftr" sz="quarter" idx="11"/>
          </p:nvPr>
        </p:nvSpPr>
        <p:spPr/>
        <p:txBody>
          <a:bodyPr/>
          <a:lstStyle>
            <a:lvl1pPr>
              <a:defRPr/>
            </a:lvl1pPr>
          </a:lstStyle>
          <a:p>
            <a:pPr>
              <a:defRPr/>
            </a:pPr>
            <a:endParaRPr lang="en-US"/>
          </a:p>
        </p:txBody>
      </p:sp>
      <p:sp>
        <p:nvSpPr>
          <p:cNvPr id="5" name="Slide Number Placeholder 4"/>
          <p:cNvSpPr>
            <a:spLocks noGrp="1"/>
          </p:cNvSpPr>
          <p:nvPr>
            <p:ph type="sldNum" sz="quarter" idx="12"/>
          </p:nvPr>
        </p:nvSpPr>
        <p:spPr/>
        <p:txBody>
          <a:bodyPr/>
          <a:lstStyle>
            <a:lvl1pPr>
              <a:defRPr/>
            </a:lvl1pPr>
          </a:lstStyle>
          <a:p>
            <a:fld id="{15436954-0798-F74F-B089-73282A31B42D}" type="slidenum">
              <a:rPr lang="en-US" altLang="en-US"/>
              <a:pPr/>
              <a:t>‹#›</a:t>
            </a:fld>
            <a:endParaRPr lang="en-US" altLang="en-US"/>
          </a:p>
        </p:txBody>
      </p:sp>
    </p:spTree>
    <p:extLst>
      <p:ext uri="{BB962C8B-B14F-4D97-AF65-F5344CB8AC3E}">
        <p14:creationId xmlns:p14="http://schemas.microsoft.com/office/powerpoint/2010/main" val="1335773041"/>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768096" y="1947672"/>
            <a:ext cx="10509504" cy="3776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2"/>
          <p:cNvSpPr>
            <a:spLocks noGrp="1"/>
          </p:cNvSpPr>
          <p:nvPr>
            <p:ph type="dt" sz="half" idx="11"/>
          </p:nvPr>
        </p:nvSpPr>
        <p:spPr/>
        <p:txBody>
          <a:bodyPr/>
          <a:lstStyle>
            <a:lvl1pPr>
              <a:defRPr/>
            </a:lvl1pPr>
          </a:lstStyle>
          <a:p>
            <a:fld id="{9461B8EA-79DB-F845-97F0-24C5A509848C}" type="datetimeFigureOut">
              <a:rPr lang="en-US" altLang="en-US"/>
              <a:pPr/>
              <a:t>12/8/24</a:t>
            </a:fld>
            <a:endParaRPr lang="en-US" altLang="en-US"/>
          </a:p>
        </p:txBody>
      </p:sp>
      <p:sp>
        <p:nvSpPr>
          <p:cNvPr id="6" name="Footer Placeholder 3"/>
          <p:cNvSpPr>
            <a:spLocks noGrp="1"/>
          </p:cNvSpPr>
          <p:nvPr>
            <p:ph type="ftr" sz="quarter" idx="12"/>
          </p:nvPr>
        </p:nvSpPr>
        <p:spPr/>
        <p:txBody>
          <a:bodyPr/>
          <a:lstStyle>
            <a:lvl1pPr>
              <a:defRPr/>
            </a:lvl1pPr>
          </a:lstStyle>
          <a:p>
            <a:pPr>
              <a:defRPr/>
            </a:pPr>
            <a:endParaRPr lang="en-US"/>
          </a:p>
        </p:txBody>
      </p:sp>
      <p:sp>
        <p:nvSpPr>
          <p:cNvPr id="7" name="Slide Number Placeholder 4"/>
          <p:cNvSpPr>
            <a:spLocks noGrp="1"/>
          </p:cNvSpPr>
          <p:nvPr>
            <p:ph type="sldNum" sz="quarter" idx="13"/>
          </p:nvPr>
        </p:nvSpPr>
        <p:spPr/>
        <p:txBody>
          <a:bodyPr/>
          <a:lstStyle>
            <a:lvl1pPr>
              <a:defRPr/>
            </a:lvl1pPr>
          </a:lstStyle>
          <a:p>
            <a:fld id="{038BCF56-2392-5945-BBFF-D427D64A3716}" type="slidenum">
              <a:rPr lang="en-US" altLang="en-US"/>
              <a:pPr/>
              <a:t>‹#›</a:t>
            </a:fld>
            <a:endParaRPr lang="en-US" altLang="en-US"/>
          </a:p>
        </p:txBody>
      </p:sp>
    </p:spTree>
    <p:extLst>
      <p:ext uri="{BB962C8B-B14F-4D97-AF65-F5344CB8AC3E}">
        <p14:creationId xmlns:p14="http://schemas.microsoft.com/office/powerpoint/2010/main" val="543454349"/>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 - Comparison">
    <p:spTree>
      <p:nvGrpSpPr>
        <p:cNvPr id="1" name=""/>
        <p:cNvGrpSpPr/>
        <p:nvPr/>
      </p:nvGrpSpPr>
      <p:grpSpPr>
        <a:xfrm>
          <a:off x="0" y="0"/>
          <a:ext cx="0" cy="0"/>
          <a:chOff x="0" y="0"/>
          <a:chExt cx="0" cy="0"/>
        </a:xfrm>
      </p:grpSpPr>
      <p:sp>
        <p:nvSpPr>
          <p:cNvPr id="13" name="Text Placeholder 2"/>
          <p:cNvSpPr>
            <a:spLocks noGrp="1"/>
          </p:cNvSpPr>
          <p:nvPr>
            <p:ph type="body" idx="1"/>
          </p:nvPr>
        </p:nvSpPr>
        <p:spPr>
          <a:xfrm>
            <a:off x="9144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3"/>
          <p:cNvSpPr>
            <a:spLocks noGrp="1"/>
          </p:cNvSpPr>
          <p:nvPr>
            <p:ph sz="half" idx="2"/>
          </p:nvPr>
        </p:nvSpPr>
        <p:spPr>
          <a:xfrm>
            <a:off x="810684"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1"/>
          <p:cNvSpPr>
            <a:spLocks noGrp="1"/>
          </p:cNvSpPr>
          <p:nvPr>
            <p:ph type="title"/>
          </p:nvPr>
        </p:nvSpPr>
        <p:spPr>
          <a:xfrm>
            <a:off x="914400" y="685800"/>
            <a:ext cx="10363200" cy="1143000"/>
          </a:xfrm>
          <a:prstGeom prst="rect">
            <a:avLst/>
          </a:prstGeom>
        </p:spPr>
        <p:txBody>
          <a:bodyPr/>
          <a:lstStyle/>
          <a:p>
            <a:r>
              <a:rPr lang="en-US"/>
              <a:t>Click to edit Master title style</a:t>
            </a:r>
            <a:endParaRPr lang="en-US" dirty="0"/>
          </a:p>
        </p:txBody>
      </p:sp>
      <p:sp>
        <p:nvSpPr>
          <p:cNvPr id="18" name="Text Placeholder 2"/>
          <p:cNvSpPr>
            <a:spLocks noGrp="1"/>
          </p:cNvSpPr>
          <p:nvPr>
            <p:ph type="body" idx="13"/>
          </p:nvPr>
        </p:nvSpPr>
        <p:spPr>
          <a:xfrm>
            <a:off x="61976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p:cNvSpPr>
            <a:spLocks noGrp="1"/>
          </p:cNvSpPr>
          <p:nvPr>
            <p:ph sz="half" idx="14"/>
          </p:nvPr>
        </p:nvSpPr>
        <p:spPr>
          <a:xfrm>
            <a:off x="6093884"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2"/>
          <p:cNvSpPr>
            <a:spLocks noGrp="1"/>
          </p:cNvSpPr>
          <p:nvPr>
            <p:ph type="dt" sz="half" idx="15"/>
          </p:nvPr>
        </p:nvSpPr>
        <p:spPr/>
        <p:txBody>
          <a:bodyPr/>
          <a:lstStyle>
            <a:lvl1pPr>
              <a:defRPr/>
            </a:lvl1pPr>
          </a:lstStyle>
          <a:p>
            <a:fld id="{51040245-401E-DC4F-B046-F0C79A3107CA}" type="datetimeFigureOut">
              <a:rPr lang="en-US" altLang="en-US"/>
              <a:pPr/>
              <a:t>12/8/24</a:t>
            </a:fld>
            <a:endParaRPr lang="en-US" altLang="en-US"/>
          </a:p>
        </p:txBody>
      </p:sp>
      <p:sp>
        <p:nvSpPr>
          <p:cNvPr id="8" name="Footer Placeholder 3"/>
          <p:cNvSpPr>
            <a:spLocks noGrp="1"/>
          </p:cNvSpPr>
          <p:nvPr>
            <p:ph type="ftr" sz="quarter" idx="16"/>
          </p:nvPr>
        </p:nvSpPr>
        <p:spPr/>
        <p:txBody>
          <a:bodyPr/>
          <a:lstStyle>
            <a:lvl1pPr>
              <a:defRPr/>
            </a:lvl1pPr>
          </a:lstStyle>
          <a:p>
            <a:pPr>
              <a:defRPr/>
            </a:pPr>
            <a:endParaRPr lang="en-US"/>
          </a:p>
        </p:txBody>
      </p:sp>
      <p:sp>
        <p:nvSpPr>
          <p:cNvPr id="9" name="Slide Number Placeholder 4"/>
          <p:cNvSpPr>
            <a:spLocks noGrp="1"/>
          </p:cNvSpPr>
          <p:nvPr>
            <p:ph type="sldNum" sz="quarter" idx="17"/>
          </p:nvPr>
        </p:nvSpPr>
        <p:spPr/>
        <p:txBody>
          <a:bodyPr/>
          <a:lstStyle>
            <a:lvl1pPr>
              <a:defRPr/>
            </a:lvl1pPr>
          </a:lstStyle>
          <a:p>
            <a:fld id="{216C8536-7E23-234B-A8F7-08E8ECDA74DF}" type="slidenum">
              <a:rPr lang="en-US" altLang="en-US"/>
              <a:pPr/>
              <a:t>‹#›</a:t>
            </a:fld>
            <a:endParaRPr lang="en-US" altLang="en-US"/>
          </a:p>
        </p:txBody>
      </p:sp>
    </p:spTree>
    <p:extLst>
      <p:ext uri="{BB962C8B-B14F-4D97-AF65-F5344CB8AC3E}">
        <p14:creationId xmlns:p14="http://schemas.microsoft.com/office/powerpoint/2010/main" val="589292952"/>
      </p:ext>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Blank">
    <p:spTree>
      <p:nvGrpSpPr>
        <p:cNvPr id="1" name=""/>
        <p:cNvGrpSpPr/>
        <p:nvPr/>
      </p:nvGrpSpPr>
      <p:grpSpPr>
        <a:xfrm>
          <a:off x="0" y="0"/>
          <a:ext cx="0" cy="0"/>
          <a:chOff x="0" y="0"/>
          <a:chExt cx="0" cy="0"/>
        </a:xfrm>
      </p:grpSpPr>
      <p:sp>
        <p:nvSpPr>
          <p:cNvPr id="2" name="Date Placeholder 2"/>
          <p:cNvSpPr>
            <a:spLocks noGrp="1"/>
          </p:cNvSpPr>
          <p:nvPr>
            <p:ph type="dt" sz="half" idx="10"/>
          </p:nvPr>
        </p:nvSpPr>
        <p:spPr/>
        <p:txBody>
          <a:bodyPr/>
          <a:lstStyle>
            <a:lvl1pPr>
              <a:defRPr/>
            </a:lvl1pPr>
          </a:lstStyle>
          <a:p>
            <a:fld id="{B8E3EDF6-D7E0-BF42-B0B6-A092B242026B}" type="datetimeFigureOut">
              <a:rPr lang="en-US" altLang="en-US"/>
              <a:pPr/>
              <a:t>12/8/24</a:t>
            </a:fld>
            <a:endParaRPr lang="en-US" altLang="en-US"/>
          </a:p>
        </p:txBody>
      </p:sp>
      <p:sp>
        <p:nvSpPr>
          <p:cNvPr id="3" name="Footer Placeholder 3"/>
          <p:cNvSpPr>
            <a:spLocks noGrp="1"/>
          </p:cNvSpPr>
          <p:nvPr>
            <p:ph type="ftr" sz="quarter" idx="11"/>
          </p:nvPr>
        </p:nvSpPr>
        <p:spPr/>
        <p:txBody>
          <a:bodyPr/>
          <a:lstStyle>
            <a:lvl1pPr>
              <a:defRPr/>
            </a:lvl1pPr>
          </a:lstStyle>
          <a:p>
            <a:pPr>
              <a:defRPr/>
            </a:pPr>
            <a:endParaRPr lang="en-US"/>
          </a:p>
        </p:txBody>
      </p:sp>
      <p:sp>
        <p:nvSpPr>
          <p:cNvPr id="4" name="Slide Number Placeholder 4"/>
          <p:cNvSpPr>
            <a:spLocks noGrp="1"/>
          </p:cNvSpPr>
          <p:nvPr>
            <p:ph type="sldNum" sz="quarter" idx="12"/>
          </p:nvPr>
        </p:nvSpPr>
        <p:spPr/>
        <p:txBody>
          <a:bodyPr/>
          <a:lstStyle>
            <a:lvl1pPr>
              <a:defRPr/>
            </a:lvl1pPr>
          </a:lstStyle>
          <a:p>
            <a:fld id="{2834907F-A62D-D441-A93A-A617401C2E74}" type="slidenum">
              <a:rPr lang="en-US" altLang="en-US"/>
              <a:pPr/>
              <a:t>‹#›</a:t>
            </a:fld>
            <a:endParaRPr lang="en-US" altLang="en-US"/>
          </a:p>
        </p:txBody>
      </p:sp>
    </p:spTree>
    <p:extLst>
      <p:ext uri="{BB962C8B-B14F-4D97-AF65-F5344CB8AC3E}">
        <p14:creationId xmlns:p14="http://schemas.microsoft.com/office/powerpoint/2010/main" val="52064300"/>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5999168"/>
            <a:ext cx="12192000" cy="914400"/>
          </a:xfrm>
          <a:prstGeom prst="rect">
            <a:avLst/>
          </a:prstGeom>
          <a:solidFill>
            <a:srgbClr val="003B70"/>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pic>
        <p:nvPicPr>
          <p:cNvPr id="9" name="Picture 8"/>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04800" y="6167437"/>
            <a:ext cx="2762250" cy="574305"/>
          </a:xfrm>
          <a:prstGeom prst="rect">
            <a:avLst/>
          </a:prstGeom>
        </p:spPr>
      </p:pic>
      <p:sp>
        <p:nvSpPr>
          <p:cNvPr id="1027" name="Text Placeholder 1"/>
          <p:cNvSpPr>
            <a:spLocks noGrp="1"/>
          </p:cNvSpPr>
          <p:nvPr>
            <p:ph type="body" idx="1"/>
          </p:nvPr>
        </p:nvSpPr>
        <p:spPr bwMode="auto">
          <a:xfrm>
            <a:off x="768353" y="1947863"/>
            <a:ext cx="10509249"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Title Placeholder 1"/>
          <p:cNvSpPr>
            <a:spLocks noGrp="1"/>
          </p:cNvSpPr>
          <p:nvPr>
            <p:ph type="title"/>
          </p:nvPr>
        </p:nvSpPr>
        <p:spPr bwMode="auto">
          <a:xfrm>
            <a:off x="914400" y="6858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ltLang="en-US"/>
              <a:t>Click to edit Master title style</a:t>
            </a:r>
            <a:endParaRPr lang="en-US" altLang="en-US" dirty="0"/>
          </a:p>
        </p:txBody>
      </p:sp>
      <p:sp>
        <p:nvSpPr>
          <p:cNvPr id="3" name="Date Placeholder 2"/>
          <p:cNvSpPr>
            <a:spLocks noGrp="1"/>
          </p:cNvSpPr>
          <p:nvPr>
            <p:ph type="dt" sz="half" idx="2"/>
          </p:nvPr>
        </p:nvSpPr>
        <p:spPr>
          <a:xfrm>
            <a:off x="304800" y="6629403"/>
            <a:ext cx="2844800" cy="136525"/>
          </a:xfrm>
          <a:prstGeom prst="rect">
            <a:avLst/>
          </a:prstGeom>
        </p:spPr>
        <p:txBody>
          <a:bodyPr vert="horz" wrap="square" lIns="0" tIns="0" rIns="0" bIns="0" numCol="1" anchor="b" anchorCtr="0" compatLnSpc="1">
            <a:prstTxWarp prst="textNoShape">
              <a:avLst/>
            </a:prstTxWarp>
          </a:bodyPr>
          <a:lstStyle>
            <a:lvl1pPr>
              <a:defRPr sz="1000">
                <a:solidFill>
                  <a:srgbClr val="898989"/>
                </a:solidFill>
              </a:defRPr>
            </a:lvl1pPr>
          </a:lstStyle>
          <a:p>
            <a:fld id="{482C3D94-7C5D-0846-984C-DFD8ACC0A135}" type="datetimeFigureOut">
              <a:rPr lang="en-US" altLang="en-US"/>
              <a:pPr/>
              <a:t>12/8/24</a:t>
            </a:fld>
            <a:endParaRPr lang="en-US" altLang="en-US"/>
          </a:p>
        </p:txBody>
      </p:sp>
      <p:sp>
        <p:nvSpPr>
          <p:cNvPr id="4" name="Footer Placeholder 3"/>
          <p:cNvSpPr>
            <a:spLocks noGrp="1"/>
          </p:cNvSpPr>
          <p:nvPr>
            <p:ph type="ftr" sz="quarter" idx="3"/>
          </p:nvPr>
        </p:nvSpPr>
        <p:spPr>
          <a:xfrm>
            <a:off x="4165600" y="6629403"/>
            <a:ext cx="3860800" cy="136525"/>
          </a:xfrm>
          <a:prstGeom prst="rect">
            <a:avLst/>
          </a:prstGeom>
        </p:spPr>
        <p:txBody>
          <a:bodyPr vert="horz" lIns="0" tIns="0" rIns="0" bIns="0" rtlCol="0" anchor="ctr"/>
          <a:lstStyle>
            <a:lvl1pPr algn="ctr">
              <a:defRPr sz="1000">
                <a:solidFill>
                  <a:schemeClr val="tx1">
                    <a:tint val="75000"/>
                  </a:schemeClr>
                </a:solidFill>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4"/>
          </p:nvPr>
        </p:nvSpPr>
        <p:spPr>
          <a:xfrm>
            <a:off x="9144000" y="6629403"/>
            <a:ext cx="2844800" cy="136525"/>
          </a:xfrm>
          <a:prstGeom prst="rect">
            <a:avLst/>
          </a:prstGeom>
        </p:spPr>
        <p:txBody>
          <a:bodyPr vert="horz" wrap="square" lIns="0" tIns="0" rIns="0" bIns="0" numCol="1" anchor="ctr" anchorCtr="0" compatLnSpc="1">
            <a:prstTxWarp prst="textNoShape">
              <a:avLst/>
            </a:prstTxWarp>
          </a:bodyPr>
          <a:lstStyle>
            <a:lvl1pPr algn="r">
              <a:defRPr sz="1000">
                <a:solidFill>
                  <a:srgbClr val="898989"/>
                </a:solidFill>
              </a:defRPr>
            </a:lvl1pPr>
          </a:lstStyle>
          <a:p>
            <a:fld id="{99D00A5A-8E11-5342-9E35-AFD70D06736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Lst>
  <p:transition spd="slow">
    <p:randomBar dir="vert"/>
  </p:transition>
  <p:txStyles>
    <p:titleStyle>
      <a:lvl1pPr algn="l" rtl="0" eaLnBrk="1" fontAlgn="base" hangingPunct="1">
        <a:lnSpc>
          <a:spcPts val="4200"/>
        </a:lnSpc>
        <a:spcBef>
          <a:spcPct val="0"/>
        </a:spcBef>
        <a:spcAft>
          <a:spcPct val="0"/>
        </a:spcAft>
        <a:defRPr sz="4000">
          <a:solidFill>
            <a:srgbClr val="003B70"/>
          </a:solidFill>
          <a:latin typeface="+mj-lt"/>
          <a:ea typeface="ＭＳ Ｐゴシック" charset="0"/>
          <a:cs typeface="ＭＳ Ｐゴシック" charset="0"/>
        </a:defRPr>
      </a:lvl1pPr>
      <a:lvl2pPr algn="l" rtl="0" eaLnBrk="1" fontAlgn="base" hangingPunct="1">
        <a:lnSpc>
          <a:spcPts val="4200"/>
        </a:lnSpc>
        <a:spcBef>
          <a:spcPct val="0"/>
        </a:spcBef>
        <a:spcAft>
          <a:spcPct val="0"/>
        </a:spcAft>
        <a:defRPr sz="4000">
          <a:solidFill>
            <a:srgbClr val="003B70"/>
          </a:solidFill>
          <a:latin typeface="Arial" charset="0"/>
          <a:ea typeface="ＭＳ Ｐゴシック" charset="0"/>
          <a:cs typeface="ＭＳ Ｐゴシック" charset="0"/>
        </a:defRPr>
      </a:lvl2pPr>
      <a:lvl3pPr algn="l" rtl="0" eaLnBrk="1" fontAlgn="base" hangingPunct="1">
        <a:lnSpc>
          <a:spcPts val="4200"/>
        </a:lnSpc>
        <a:spcBef>
          <a:spcPct val="0"/>
        </a:spcBef>
        <a:spcAft>
          <a:spcPct val="0"/>
        </a:spcAft>
        <a:defRPr sz="4000">
          <a:solidFill>
            <a:srgbClr val="003B70"/>
          </a:solidFill>
          <a:latin typeface="Arial" charset="0"/>
          <a:ea typeface="ＭＳ Ｐゴシック" charset="0"/>
          <a:cs typeface="ＭＳ Ｐゴシック" charset="0"/>
        </a:defRPr>
      </a:lvl3pPr>
      <a:lvl4pPr algn="l" rtl="0" eaLnBrk="1" fontAlgn="base" hangingPunct="1">
        <a:lnSpc>
          <a:spcPts val="4200"/>
        </a:lnSpc>
        <a:spcBef>
          <a:spcPct val="0"/>
        </a:spcBef>
        <a:spcAft>
          <a:spcPct val="0"/>
        </a:spcAft>
        <a:defRPr sz="4000">
          <a:solidFill>
            <a:srgbClr val="003B70"/>
          </a:solidFill>
          <a:latin typeface="Arial" charset="0"/>
          <a:ea typeface="ＭＳ Ｐゴシック" charset="0"/>
          <a:cs typeface="ＭＳ Ｐゴシック" charset="0"/>
        </a:defRPr>
      </a:lvl4pPr>
      <a:lvl5pPr algn="l" rtl="0" eaLnBrk="1" fontAlgn="base" hangingPunct="1">
        <a:lnSpc>
          <a:spcPts val="4200"/>
        </a:lnSpc>
        <a:spcBef>
          <a:spcPct val="0"/>
        </a:spcBef>
        <a:spcAft>
          <a:spcPct val="0"/>
        </a:spcAft>
        <a:defRPr sz="4000">
          <a:solidFill>
            <a:srgbClr val="003B70"/>
          </a:solidFill>
          <a:latin typeface="Arial" charset="0"/>
          <a:ea typeface="ＭＳ Ｐゴシック" charset="0"/>
          <a:cs typeface="ＭＳ Ｐゴシック" charset="0"/>
        </a:defRPr>
      </a:lvl5pPr>
      <a:lvl6pPr marL="4572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6pPr>
      <a:lvl7pPr marL="9144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7pPr>
      <a:lvl8pPr marL="13716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8pPr>
      <a:lvl9pPr marL="18288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9pPr>
    </p:titleStyle>
    <p:bodyStyle>
      <a:lvl1pPr marL="90488" indent="-90488" algn="l" rtl="0" eaLnBrk="1" fontAlgn="base" hangingPunct="1">
        <a:lnSpc>
          <a:spcPts val="3200"/>
        </a:lnSpc>
        <a:spcBef>
          <a:spcPct val="0"/>
        </a:spcBef>
        <a:spcAft>
          <a:spcPts val="600"/>
        </a:spcAft>
        <a:buClr>
          <a:srgbClr val="173063"/>
        </a:buClr>
        <a:buSzPct val="25000"/>
        <a:buFont typeface="Lucida Grande" charset="0"/>
        <a:buChar char=" "/>
        <a:defRPr sz="2800">
          <a:solidFill>
            <a:srgbClr val="003B70"/>
          </a:solidFill>
          <a:latin typeface="+mn-lt"/>
          <a:ea typeface="ＭＳ Ｐゴシック" charset="0"/>
          <a:cs typeface="ＭＳ Ｐゴシック" charset="0"/>
        </a:defRPr>
      </a:lvl1pPr>
      <a:lvl2pPr marL="114300" indent="227013" algn="l" rtl="0" eaLnBrk="1" fontAlgn="base" hangingPunct="1">
        <a:lnSpc>
          <a:spcPts val="3200"/>
        </a:lnSpc>
        <a:spcBef>
          <a:spcPct val="0"/>
        </a:spcBef>
        <a:spcAft>
          <a:spcPts val="600"/>
        </a:spcAft>
        <a:buClr>
          <a:srgbClr val="173063"/>
        </a:buClr>
        <a:buFont typeface="Arial" charset="0"/>
        <a:buChar char="•"/>
        <a:defRPr sz="2800">
          <a:solidFill>
            <a:srgbClr val="003B70"/>
          </a:solidFill>
          <a:latin typeface="+mj-lt"/>
          <a:ea typeface="ＭＳ Ｐゴシック" charset="0"/>
        </a:defRPr>
      </a:lvl2pPr>
      <a:lvl3pPr marL="346075" indent="228600" algn="l" rtl="0" eaLnBrk="1" fontAlgn="base" hangingPunct="1">
        <a:lnSpc>
          <a:spcPts val="3200"/>
        </a:lnSpc>
        <a:spcBef>
          <a:spcPct val="0"/>
        </a:spcBef>
        <a:spcAft>
          <a:spcPts val="600"/>
        </a:spcAft>
        <a:buFont typeface="Lucida Grande" charset="0"/>
        <a:buChar char="-"/>
        <a:defRPr sz="2800">
          <a:solidFill>
            <a:srgbClr val="003B70"/>
          </a:solidFill>
          <a:latin typeface="+mj-lt"/>
          <a:ea typeface="ＭＳ Ｐゴシック" charset="0"/>
        </a:defRPr>
      </a:lvl3pPr>
      <a:lvl4pPr marL="803275" indent="-228600" algn="l" rtl="0" eaLnBrk="1" fontAlgn="base" hangingPunct="1">
        <a:lnSpc>
          <a:spcPts val="3200"/>
        </a:lnSpc>
        <a:spcBef>
          <a:spcPct val="0"/>
        </a:spcBef>
        <a:spcAft>
          <a:spcPts val="600"/>
        </a:spcAft>
        <a:buFont typeface="Lucida Grande" charset="0"/>
        <a:buChar char="-"/>
        <a:defRPr sz="2800">
          <a:solidFill>
            <a:srgbClr val="003B70"/>
          </a:solidFill>
          <a:latin typeface="+mj-lt"/>
          <a:ea typeface="ＭＳ Ｐゴシック" charset="0"/>
        </a:defRPr>
      </a:lvl4pPr>
      <a:lvl5pPr marL="1031875" indent="-228600" algn="l" rtl="0" eaLnBrk="1" fontAlgn="base" hangingPunct="1">
        <a:lnSpc>
          <a:spcPts val="3200"/>
        </a:lnSpc>
        <a:spcBef>
          <a:spcPct val="0"/>
        </a:spcBef>
        <a:spcAft>
          <a:spcPts val="600"/>
        </a:spcAft>
        <a:buFont typeface="Lucida Grande" charset="0"/>
        <a:buChar char="-"/>
        <a:defRPr sz="2800">
          <a:solidFill>
            <a:srgbClr val="003B70"/>
          </a:solidFill>
          <a:latin typeface="+mj-lt"/>
          <a:ea typeface="ＭＳ Ｐゴシック" charset="0"/>
        </a:defRPr>
      </a:lvl5pPr>
      <a:lvl6pPr marL="1600200" indent="174625" algn="l" rtl="0" eaLnBrk="1" fontAlgn="base" hangingPunct="1">
        <a:spcBef>
          <a:spcPct val="20000"/>
        </a:spcBef>
        <a:spcAft>
          <a:spcPct val="0"/>
        </a:spcAft>
        <a:defRPr sz="2200">
          <a:solidFill>
            <a:schemeClr val="tx1"/>
          </a:solidFill>
          <a:latin typeface="+mj-lt"/>
          <a:ea typeface="+mn-ea"/>
        </a:defRPr>
      </a:lvl6pPr>
      <a:lvl7pPr marL="2057400" indent="174625" algn="l" rtl="0" eaLnBrk="1" fontAlgn="base" hangingPunct="1">
        <a:spcBef>
          <a:spcPct val="20000"/>
        </a:spcBef>
        <a:spcAft>
          <a:spcPct val="0"/>
        </a:spcAft>
        <a:defRPr sz="2200">
          <a:solidFill>
            <a:schemeClr val="tx1"/>
          </a:solidFill>
          <a:latin typeface="+mj-lt"/>
          <a:ea typeface="+mn-ea"/>
        </a:defRPr>
      </a:lvl7pPr>
      <a:lvl8pPr marL="2514600" indent="174625" algn="l" rtl="0" eaLnBrk="1" fontAlgn="base" hangingPunct="1">
        <a:spcBef>
          <a:spcPct val="20000"/>
        </a:spcBef>
        <a:spcAft>
          <a:spcPct val="0"/>
        </a:spcAft>
        <a:defRPr sz="2200">
          <a:solidFill>
            <a:schemeClr val="tx1"/>
          </a:solidFill>
          <a:latin typeface="+mj-lt"/>
          <a:ea typeface="+mn-ea"/>
        </a:defRPr>
      </a:lvl8pPr>
      <a:lvl9pPr marL="2971800" indent="174625" algn="l" rtl="0" eaLnBrk="1" fontAlgn="base" hangingPunct="1">
        <a:spcBef>
          <a:spcPct val="20000"/>
        </a:spcBef>
        <a:spcAft>
          <a:spcPct val="0"/>
        </a:spcAft>
        <a:defRPr sz="2200">
          <a:solidFill>
            <a:schemeClr val="tx1"/>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1.xml"/><Relationship Id="rId7" Type="http://schemas.openxmlformats.org/officeDocument/2006/relationships/diagramColors" Target="../diagrams/colors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8.xml"/><Relationship Id="rId5" Type="http://schemas.openxmlformats.org/officeDocument/2006/relationships/diagramLayout" Target="../diagrams/layout8.xml"/><Relationship Id="rId10" Type="http://schemas.openxmlformats.org/officeDocument/2006/relationships/image" Target="../media/image3.png"/><Relationship Id="rId4" Type="http://schemas.openxmlformats.org/officeDocument/2006/relationships/diagramData" Target="../diagrams/data8.xml"/><Relationship Id="rId9"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image" Target="../media/image3.png"/><Relationship Id="rId4" Type="http://schemas.openxmlformats.org/officeDocument/2006/relationships/diagramData" Target="../diagrams/data2.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3.xml"/><Relationship Id="rId7" Type="http://schemas.openxmlformats.org/officeDocument/2006/relationships/diagramColors" Target="../diagrams/colors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3.xml"/><Relationship Id="rId5" Type="http://schemas.openxmlformats.org/officeDocument/2006/relationships/diagramLayout" Target="../diagrams/layout3.xml"/><Relationship Id="rId10" Type="http://schemas.openxmlformats.org/officeDocument/2006/relationships/image" Target="../media/image3.png"/><Relationship Id="rId4" Type="http://schemas.openxmlformats.org/officeDocument/2006/relationships/diagramData" Target="../diagrams/data3.xm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xml"/><Relationship Id="rId7" Type="http://schemas.openxmlformats.org/officeDocument/2006/relationships/diagramColors" Target="../diagrams/colors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image" Target="../media/image3.png"/><Relationship Id="rId4" Type="http://schemas.openxmlformats.org/officeDocument/2006/relationships/diagramData" Target="../diagrams/data4.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1.xml"/><Relationship Id="rId7" Type="http://schemas.openxmlformats.org/officeDocument/2006/relationships/diagramColors" Target="../diagrams/colors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5.xml"/><Relationship Id="rId5" Type="http://schemas.openxmlformats.org/officeDocument/2006/relationships/diagramLayout" Target="../diagrams/layout5.xml"/><Relationship Id="rId10" Type="http://schemas.openxmlformats.org/officeDocument/2006/relationships/image" Target="../media/image3.png"/><Relationship Id="rId4" Type="http://schemas.openxmlformats.org/officeDocument/2006/relationships/diagramData" Target="../diagrams/data5.xml"/><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1.xml"/><Relationship Id="rId7" Type="http://schemas.openxmlformats.org/officeDocument/2006/relationships/diagramColors" Target="../diagrams/colors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6.xml"/><Relationship Id="rId5" Type="http://schemas.openxmlformats.org/officeDocument/2006/relationships/diagramLayout" Target="../diagrams/layout6.xml"/><Relationship Id="rId10" Type="http://schemas.openxmlformats.org/officeDocument/2006/relationships/image" Target="../media/image3.png"/><Relationship Id="rId4" Type="http://schemas.openxmlformats.org/officeDocument/2006/relationships/diagramData" Target="../diagrams/data6.xml"/><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1.xml"/><Relationship Id="rId7" Type="http://schemas.openxmlformats.org/officeDocument/2006/relationships/diagramColors" Target="../diagrams/colors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7.xml"/><Relationship Id="rId5" Type="http://schemas.openxmlformats.org/officeDocument/2006/relationships/diagramLayout" Target="../diagrams/layout7.xml"/><Relationship Id="rId10" Type="http://schemas.openxmlformats.org/officeDocument/2006/relationships/image" Target="../media/image3.png"/><Relationship Id="rId4" Type="http://schemas.openxmlformats.org/officeDocument/2006/relationships/diagramData" Target="../diagrams/data7.xml"/><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0" y="2274125"/>
            <a:ext cx="7894883" cy="1143000"/>
          </a:xfrm>
        </p:spPr>
        <p:txBody>
          <a:bodyPr wrap="square" anchor="ctr">
            <a:normAutofit/>
          </a:bodyPr>
          <a:lstStyle/>
          <a:p>
            <a:r>
              <a:rPr lang="en-US" altLang="en-US" dirty="0"/>
              <a:t>AAI 521 – Deep-Learning Based Plant Disease Detection</a:t>
            </a:r>
          </a:p>
        </p:txBody>
      </p:sp>
      <p:sp>
        <p:nvSpPr>
          <p:cNvPr id="2" name="TextBox 1">
            <a:extLst>
              <a:ext uri="{FF2B5EF4-FFF2-40B4-BE49-F238E27FC236}">
                <a16:creationId xmlns:a16="http://schemas.microsoft.com/office/drawing/2014/main" id="{23E845E9-19FC-6839-CDD9-E90A86BC44E0}"/>
              </a:ext>
            </a:extLst>
          </p:cNvPr>
          <p:cNvSpPr txBox="1"/>
          <p:nvPr/>
        </p:nvSpPr>
        <p:spPr>
          <a:xfrm>
            <a:off x="2286000" y="3440876"/>
            <a:ext cx="2238113" cy="830997"/>
          </a:xfrm>
          <a:prstGeom prst="rect">
            <a:avLst/>
          </a:prstGeom>
          <a:noFill/>
        </p:spPr>
        <p:txBody>
          <a:bodyPr wrap="none" rtlCol="0">
            <a:spAutoFit/>
          </a:bodyPr>
          <a:lstStyle/>
          <a:p>
            <a:pPr algn="ctr"/>
            <a:r>
              <a:rPr lang="en-US" sz="2000" b="1" dirty="0">
                <a:solidFill>
                  <a:srgbClr val="003B70"/>
                </a:solidFill>
                <a:latin typeface="+mj-lt"/>
                <a:ea typeface="ＭＳ Ｐゴシック" charset="0"/>
              </a:rPr>
              <a:t>Ricardo Barbosa</a:t>
            </a:r>
            <a:br>
              <a:rPr lang="en-US" sz="2000" b="1" dirty="0">
                <a:solidFill>
                  <a:srgbClr val="003B70"/>
                </a:solidFill>
                <a:latin typeface="+mj-lt"/>
                <a:ea typeface="ＭＳ Ｐゴシック" charset="0"/>
              </a:rPr>
            </a:br>
            <a:r>
              <a:rPr lang="en-US" sz="1400" b="1" dirty="0">
                <a:solidFill>
                  <a:srgbClr val="003B70"/>
                </a:solidFill>
                <a:latin typeface="+mj-lt"/>
                <a:ea typeface="ＭＳ Ｐゴシック" charset="0"/>
              </a:rPr>
              <a:t>December 09, 2024</a:t>
            </a:r>
            <a:br>
              <a:rPr lang="en-US" sz="1600" b="1" dirty="0">
                <a:solidFill>
                  <a:srgbClr val="003B70"/>
                </a:solidFill>
                <a:latin typeface="+mj-lt"/>
                <a:ea typeface="ＭＳ Ｐゴシック" charset="0"/>
              </a:rPr>
            </a:br>
            <a:r>
              <a:rPr lang="en-US" sz="1200" b="1" dirty="0">
                <a:solidFill>
                  <a:srgbClr val="003B70"/>
                </a:solidFill>
                <a:latin typeface="+mj-lt"/>
                <a:ea typeface="ＭＳ Ｐゴシック" charset="0"/>
              </a:rPr>
              <a:t>Fall 2024</a:t>
            </a:r>
            <a:endParaRPr lang="en-US" sz="1200" dirty="0">
              <a:solidFill>
                <a:schemeClr val="bg1"/>
              </a:solidFill>
            </a:endParaRPr>
          </a:p>
        </p:txBody>
      </p:sp>
      <p:sp>
        <p:nvSpPr>
          <p:cNvPr id="3" name="AutoShape 2" descr="A futuristic AI-themed image depicting a vibrant, glowing cybernetic brain intertwined with lush, healthy plants and leaves. The brain has neon circuits and connections, symbolizing deep learning and artificial intelligence. The plants appear thriving and healthy, with holographic data and subtle digital patterns blending into the background. A bright, inspiring color palette featuring blues, greens, and hints of neon purple. The overall mood is one of innovation, technology, and hope for agriculture.">
            <a:extLst>
              <a:ext uri="{FF2B5EF4-FFF2-40B4-BE49-F238E27FC236}">
                <a16:creationId xmlns:a16="http://schemas.microsoft.com/office/drawing/2014/main" id="{91EB31F5-E99A-A545-5EC9-979A09C4AE91}"/>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D9D88597-ECB7-BA59-B0E2-78D4E27C9F15}"/>
              </a:ext>
            </a:extLst>
          </p:cNvPr>
          <p:cNvPicPr>
            <a:picLocks noChangeAspect="1"/>
          </p:cNvPicPr>
          <p:nvPr/>
        </p:nvPicPr>
        <p:blipFill>
          <a:blip r:embed="rId4"/>
          <a:stretch>
            <a:fillRect/>
          </a:stretch>
        </p:blipFill>
        <p:spPr>
          <a:xfrm>
            <a:off x="8183088" y="2116474"/>
            <a:ext cx="3479800" cy="3479800"/>
          </a:xfrm>
          <a:prstGeom prst="rect">
            <a:avLst/>
          </a:prstGeom>
        </p:spPr>
      </p:pic>
      <p:pic>
        <p:nvPicPr>
          <p:cNvPr id="8" name="Audio Recording Dec 8, 2024 at 3:39:34 PM">
            <a:hlinkClick r:id="" action="ppaction://media"/>
            <a:extLst>
              <a:ext uri="{FF2B5EF4-FFF2-40B4-BE49-F238E27FC236}">
                <a16:creationId xmlns:a16="http://schemas.microsoft.com/office/drawing/2014/main" id="{82EB3EF0-33DA-FA1E-F330-962619C504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56488" y="6045200"/>
            <a:ext cx="812800" cy="812800"/>
          </a:xfrm>
          <a:prstGeom prst="rect">
            <a:avLst/>
          </a:prstGeom>
        </p:spPr>
      </p:pic>
    </p:spTree>
  </p:cSld>
  <p:clrMapOvr>
    <a:masterClrMapping/>
  </p:clrMapOvr>
  <p:transition spd="slow" advTm="22688">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0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0ED23C-32AD-07EF-0F9A-27026B5DF8AE}"/>
              </a:ext>
            </a:extLst>
          </p:cNvPr>
          <p:cNvSpPr>
            <a:spLocks noGrp="1"/>
          </p:cNvSpPr>
          <p:nvPr>
            <p:ph type="title"/>
          </p:nvPr>
        </p:nvSpPr>
        <p:spPr>
          <a:xfrm>
            <a:off x="914400" y="685800"/>
            <a:ext cx="10363200" cy="1143000"/>
          </a:xfrm>
        </p:spPr>
        <p:txBody>
          <a:bodyPr wrap="square" anchor="ctr">
            <a:normAutofit/>
          </a:bodyPr>
          <a:lstStyle/>
          <a:p>
            <a:r>
              <a:rPr lang="en-US" dirty="0"/>
              <a:t>Conclusion - Future Vision</a:t>
            </a:r>
          </a:p>
        </p:txBody>
      </p:sp>
      <p:graphicFrame>
        <p:nvGraphicFramePr>
          <p:cNvPr id="17" name="Content Placeholder 16">
            <a:extLst>
              <a:ext uri="{FF2B5EF4-FFF2-40B4-BE49-F238E27FC236}">
                <a16:creationId xmlns:a16="http://schemas.microsoft.com/office/drawing/2014/main" id="{AFAD30A3-0095-B8D9-CDBB-8D36C7099A0F}"/>
              </a:ext>
            </a:extLst>
          </p:cNvPr>
          <p:cNvGraphicFramePr>
            <a:graphicFrameLocks noGrp="1"/>
          </p:cNvGraphicFramePr>
          <p:nvPr>
            <p:ph sz="half" idx="4294967295"/>
            <p:extLst>
              <p:ext uri="{D42A27DB-BD31-4B8C-83A1-F6EECF244321}">
                <p14:modId xmlns:p14="http://schemas.microsoft.com/office/powerpoint/2010/main" val="1030811826"/>
              </p:ext>
            </p:extLst>
          </p:nvPr>
        </p:nvGraphicFramePr>
        <p:xfrm>
          <a:off x="914400" y="2019300"/>
          <a:ext cx="5562600" cy="36548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170" name="Picture 2" descr="An AI-inspired image representing the future vision of AI-driven plant disease detection in agriculture. The scene shows a farmer standing in a large, thriving field, holding a smartphone displaying a real-time plant disease diagnostic app. The interface on the phone shows AI insights, disease detection markers, and crop health data. In the background, digital overlays represent futuristic AI technology, with visual elements like neural networks, graphs, and data points seamlessly integrated into the natural environment. The image conveys innovation, hope, and the future potential of AI revolutionizing farming practices.">
            <a:extLst>
              <a:ext uri="{FF2B5EF4-FFF2-40B4-BE49-F238E27FC236}">
                <a16:creationId xmlns:a16="http://schemas.microsoft.com/office/drawing/2014/main" id="{A3758911-CC8F-8498-1ACB-51630E7E2E2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239000" y="2019300"/>
            <a:ext cx="3581400" cy="358140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Dec 8, 2024 at 3:44:55 PM">
            <a:hlinkClick r:id="" action="ppaction://media"/>
            <a:extLst>
              <a:ext uri="{FF2B5EF4-FFF2-40B4-BE49-F238E27FC236}">
                <a16:creationId xmlns:a16="http://schemas.microsoft.com/office/drawing/2014/main" id="{38CBC382-297B-7017-283D-350F06C4BCE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689771" y="6117771"/>
            <a:ext cx="812800" cy="812800"/>
          </a:xfrm>
          <a:prstGeom prst="rect">
            <a:avLst/>
          </a:prstGeom>
        </p:spPr>
      </p:pic>
    </p:spTree>
    <p:extLst>
      <p:ext uri="{BB962C8B-B14F-4D97-AF65-F5344CB8AC3E}">
        <p14:creationId xmlns:p14="http://schemas.microsoft.com/office/powerpoint/2010/main" val="2986967162"/>
      </p:ext>
    </p:extLst>
  </p:cSld>
  <p:clrMapOvr>
    <a:masterClrMapping/>
  </p:clrMapOvr>
  <p:transition spd="slow" advTm="224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1E964-D221-FEBC-9BC0-5608EFCC6D9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3A8CB8A-9447-A634-E2B0-BFC079027BF0}"/>
              </a:ext>
            </a:extLst>
          </p:cNvPr>
          <p:cNvSpPr>
            <a:spLocks noGrp="1"/>
          </p:cNvSpPr>
          <p:nvPr>
            <p:ph type="body" sz="quarter" idx="10"/>
          </p:nvPr>
        </p:nvSpPr>
        <p:spPr/>
        <p:txBody>
          <a:bodyPr/>
          <a:lstStyle/>
          <a:p>
            <a:endParaRPr lang="en-US" dirty="0"/>
          </a:p>
        </p:txBody>
      </p:sp>
      <p:pic>
        <p:nvPicPr>
          <p:cNvPr id="5" name="Picture 4">
            <a:extLst>
              <a:ext uri="{FF2B5EF4-FFF2-40B4-BE49-F238E27FC236}">
                <a16:creationId xmlns:a16="http://schemas.microsoft.com/office/drawing/2014/main" id="{5B3BC851-475A-AFCE-97BA-53A3E04E9F19}"/>
              </a:ext>
            </a:extLst>
          </p:cNvPr>
          <p:cNvPicPr>
            <a:picLocks noChangeAspect="1"/>
          </p:cNvPicPr>
          <p:nvPr/>
        </p:nvPicPr>
        <p:blipFill>
          <a:blip r:embed="rId2"/>
          <a:stretch>
            <a:fillRect/>
          </a:stretch>
        </p:blipFill>
        <p:spPr>
          <a:xfrm>
            <a:off x="-228601" y="-304800"/>
            <a:ext cx="12721575" cy="7391399"/>
          </a:xfrm>
          <a:prstGeom prst="rect">
            <a:avLst/>
          </a:prstGeom>
        </p:spPr>
      </p:pic>
    </p:spTree>
    <p:extLst>
      <p:ext uri="{BB962C8B-B14F-4D97-AF65-F5344CB8AC3E}">
        <p14:creationId xmlns:p14="http://schemas.microsoft.com/office/powerpoint/2010/main" val="1803027199"/>
      </p:ext>
    </p:extLst>
  </p:cSld>
  <p:clrMapOvr>
    <a:masterClrMapping/>
  </p:clrMapOvr>
  <p:transition spd="slow" advTm="13056">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itle 1"/>
          <p:cNvSpPr>
            <a:spLocks noGrp="1"/>
          </p:cNvSpPr>
          <p:nvPr>
            <p:ph type="title"/>
          </p:nvPr>
        </p:nvSpPr>
        <p:spPr/>
        <p:txBody>
          <a:bodyPr wrap="square" anchor="ctr">
            <a:normAutofit/>
          </a:bodyPr>
          <a:lstStyle/>
          <a:p>
            <a:pPr algn="ctr"/>
            <a:r>
              <a:rPr lang="en-US" sz="3200" dirty="0"/>
              <a:t>The Problem in the Field </a:t>
            </a:r>
          </a:p>
        </p:txBody>
      </p:sp>
      <p:sp>
        <p:nvSpPr>
          <p:cNvPr id="3" name="Text Placeholder 2"/>
          <p:cNvSpPr>
            <a:spLocks noGrp="1"/>
          </p:cNvSpPr>
          <p:nvPr>
            <p:ph sz="half" idx="14"/>
          </p:nvPr>
        </p:nvSpPr>
        <p:spPr bwMode="auto">
          <a:xfrm>
            <a:off x="4695371" y="1696192"/>
            <a:ext cx="6959600" cy="2622000"/>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normAutofit/>
          </a:bodyPr>
          <a:lstStyle/>
          <a:p>
            <a:pPr algn="ctr">
              <a:buFont typeface="Arial" panose="020B0604020202020204" pitchFamily="34" charset="0"/>
              <a:buChar char="•"/>
            </a:pPr>
            <a:endParaRPr lang="en-US" b="1" dirty="0"/>
          </a:p>
          <a:p>
            <a:pPr algn="ctr">
              <a:buFont typeface="Arial" panose="020B0604020202020204" pitchFamily="34" charset="0"/>
              <a:buChar char="•"/>
            </a:pPr>
            <a:endParaRPr lang="en-US" b="1" dirty="0"/>
          </a:p>
          <a:p>
            <a:pPr marL="0" indent="0">
              <a:buNone/>
            </a:pPr>
            <a:r>
              <a:rPr lang="en-US" b="1" dirty="0"/>
              <a:t>Hidden threats in the crops, late detection = ruined harvest.</a:t>
            </a:r>
          </a:p>
          <a:p>
            <a:pPr marL="0" indent="0">
              <a:buNone/>
            </a:pPr>
            <a:endParaRPr lang="en-US" b="1" dirty="0"/>
          </a:p>
          <a:p>
            <a:pPr marL="0" indent="0">
              <a:buNone/>
            </a:pPr>
            <a:r>
              <a:rPr lang="en-US" b="1" dirty="0"/>
              <a:t>What if we could detect disease with a tap?</a:t>
            </a:r>
          </a:p>
        </p:txBody>
      </p:sp>
      <p:pic>
        <p:nvPicPr>
          <p:cNvPr id="1028" name="Picture 4" descr="An AI-inspired scene depicting a smart agricultural field with crops such as wheat and corn. Drones equipped with sensors and cameras are flying over the field, while a futuristic AI interface displays real-time data on screens, detecting pests, diseases, and environmental threats. The interface highlights affected crop areas with bright overlays and icons. In the background, a farmer is holding a tablet showing AI-generated insights. The atmosphere is high-tech yet natural, with a clear sky and vibrant green crops.">
            <a:extLst>
              <a:ext uri="{FF2B5EF4-FFF2-40B4-BE49-F238E27FC236}">
                <a16:creationId xmlns:a16="http://schemas.microsoft.com/office/drawing/2014/main" id="{B9115203-B67F-47A3-069B-8D67C3CDEC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133" y="1711036"/>
            <a:ext cx="3780971" cy="3780971"/>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Recording Dec 8, 2024 at 3:40:04 PM">
            <a:hlinkClick r:id="" action="ppaction://media"/>
            <a:extLst>
              <a:ext uri="{FF2B5EF4-FFF2-40B4-BE49-F238E27FC236}">
                <a16:creationId xmlns:a16="http://schemas.microsoft.com/office/drawing/2014/main" id="{5776A7BD-09C2-986E-C981-63364D2343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71200" y="6045200"/>
            <a:ext cx="812800" cy="812800"/>
          </a:xfrm>
          <a:prstGeom prst="rect">
            <a:avLst/>
          </a:prstGeom>
        </p:spPr>
      </p:pic>
    </p:spTree>
  </p:cSld>
  <p:clrMapOvr>
    <a:masterClrMapping/>
  </p:clrMapOvr>
  <p:transition spd="slow" advTm="23584">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Title 3"/>
          <p:cNvSpPr>
            <a:spLocks noGrp="1"/>
          </p:cNvSpPr>
          <p:nvPr>
            <p:ph type="title"/>
          </p:nvPr>
        </p:nvSpPr>
        <p:spPr>
          <a:xfrm>
            <a:off x="914400" y="685800"/>
            <a:ext cx="10363200" cy="1143000"/>
          </a:xfrm>
        </p:spPr>
        <p:txBody>
          <a:bodyPr wrap="square" anchor="ctr">
            <a:normAutofit/>
          </a:bodyPr>
          <a:lstStyle/>
          <a:p>
            <a:r>
              <a:rPr lang="en-US" sz="3200" dirty="0"/>
              <a:t>Motivation: Why This Matters</a:t>
            </a:r>
          </a:p>
        </p:txBody>
      </p:sp>
      <p:graphicFrame>
        <p:nvGraphicFramePr>
          <p:cNvPr id="15" name="Content Placeholder 14">
            <a:extLst>
              <a:ext uri="{FF2B5EF4-FFF2-40B4-BE49-F238E27FC236}">
                <a16:creationId xmlns:a16="http://schemas.microsoft.com/office/drawing/2014/main" id="{4133953C-696A-4575-9035-9ED292F5AD6A}"/>
              </a:ext>
            </a:extLst>
          </p:cNvPr>
          <p:cNvGraphicFramePr>
            <a:graphicFrameLocks noGrp="1"/>
          </p:cNvGraphicFramePr>
          <p:nvPr>
            <p:ph sz="half" idx="4294967295"/>
            <p:extLst>
              <p:ext uri="{D42A27DB-BD31-4B8C-83A1-F6EECF244321}">
                <p14:modId xmlns:p14="http://schemas.microsoft.com/office/powerpoint/2010/main" val="50684489"/>
              </p:ext>
            </p:extLst>
          </p:nvPr>
        </p:nvGraphicFramePr>
        <p:xfrm>
          <a:off x="457200" y="1831768"/>
          <a:ext cx="7467600" cy="34626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TextBox 15">
            <a:extLst>
              <a:ext uri="{FF2B5EF4-FFF2-40B4-BE49-F238E27FC236}">
                <a16:creationId xmlns:a16="http://schemas.microsoft.com/office/drawing/2014/main" id="{62A988DB-B4F2-88BE-48C7-EA2909CC4937}"/>
              </a:ext>
            </a:extLst>
          </p:cNvPr>
          <p:cNvSpPr txBox="1"/>
          <p:nvPr/>
        </p:nvSpPr>
        <p:spPr>
          <a:xfrm>
            <a:off x="3581400" y="6375453"/>
            <a:ext cx="7989175" cy="307777"/>
          </a:xfrm>
          <a:prstGeom prst="rect">
            <a:avLst/>
          </a:prstGeom>
          <a:noFill/>
        </p:spPr>
        <p:txBody>
          <a:bodyPr wrap="none" rtlCol="0">
            <a:spAutoFit/>
          </a:bodyPr>
          <a:lstStyle/>
          <a:p>
            <a:r>
              <a:rPr lang="en-US" sz="1400" dirty="0">
                <a:solidFill>
                  <a:schemeClr val="bg1"/>
                </a:solidFill>
              </a:rPr>
              <a:t>The temptation to ad complexity led to confusing results, but returning to simplicity brought clarity.</a:t>
            </a:r>
          </a:p>
        </p:txBody>
      </p:sp>
      <p:sp>
        <p:nvSpPr>
          <p:cNvPr id="2" name="AutoShape 2" descr="An AI-inspired image illustrating real-time disease detection in plants, designed for an agricultural presentation slide. The scene shows a lush green field with rows of crops, and an AI-driven system overlaying data visuals on plants. A futuristic interface with glowing highlights identifies areas of disease, while drones and sensors scan the field. In the background, a farmer observes the AI analysis on a tablet, symbolizing the combination of technology and traditional farming. The theme reflects the motivation of improving agricultural efficiency and supporting farmers through AI diagnostics, inspired by John Deere.">
            <a:extLst>
              <a:ext uri="{FF2B5EF4-FFF2-40B4-BE49-F238E27FC236}">
                <a16:creationId xmlns:a16="http://schemas.microsoft.com/office/drawing/2014/main" id="{CFABCB14-3ABB-7656-4B76-01053B4A8A07}"/>
              </a:ext>
            </a:extLst>
          </p:cNvPr>
          <p:cNvSpPr>
            <a:spLocks noChangeAspect="1" noChangeArrowheads="1"/>
          </p:cNvSpPr>
          <p:nvPr/>
        </p:nvSpPr>
        <p:spPr bwMode="auto">
          <a:xfrm>
            <a:off x="5410200" y="2743200"/>
            <a:ext cx="4114800" cy="411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An AI-inspired image illustrating real-time disease detection in plants, designed for an agricultural presentation slide. The scene shows a lush green field with rows of crops, and an AI-driven system overlaying data visuals on plants. A futuristic interface with glowing highlights identifies areas of disease, while drones and sensors scan the field. In the background, a farmer observes the AI analysis on a tablet, symbolizing the combination of technology and traditional farming. The theme reflects the motivation of improving agricultural efficiency and supporting farmers through AI diagnostics, inspired by John Deere.">
            <a:extLst>
              <a:ext uri="{FF2B5EF4-FFF2-40B4-BE49-F238E27FC236}">
                <a16:creationId xmlns:a16="http://schemas.microsoft.com/office/drawing/2014/main" id="{DAEB012B-2C06-04EA-AEE7-5AB945E91750}"/>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descr="A person standing in a field with a drone&#10;&#10;Description automatically generated">
            <a:extLst>
              <a:ext uri="{FF2B5EF4-FFF2-40B4-BE49-F238E27FC236}">
                <a16:creationId xmlns:a16="http://schemas.microsoft.com/office/drawing/2014/main" id="{8749AF20-4286-82DA-4DA8-533066091913}"/>
              </a:ext>
            </a:extLst>
          </p:cNvPr>
          <p:cNvPicPr>
            <a:picLocks noChangeAspect="1"/>
          </p:cNvPicPr>
          <p:nvPr/>
        </p:nvPicPr>
        <p:blipFill>
          <a:blip r:embed="rId9"/>
          <a:stretch>
            <a:fillRect/>
          </a:stretch>
        </p:blipFill>
        <p:spPr>
          <a:xfrm>
            <a:off x="8382000" y="1644650"/>
            <a:ext cx="3568700" cy="3568700"/>
          </a:xfrm>
          <a:prstGeom prst="rect">
            <a:avLst/>
          </a:prstGeom>
        </p:spPr>
      </p:pic>
      <p:pic>
        <p:nvPicPr>
          <p:cNvPr id="9" name="Audio Recording Dec 8, 2024 at 3:40:37 PM">
            <a:hlinkClick r:id="" action="ppaction://media"/>
            <a:extLst>
              <a:ext uri="{FF2B5EF4-FFF2-40B4-BE49-F238E27FC236}">
                <a16:creationId xmlns:a16="http://schemas.microsoft.com/office/drawing/2014/main" id="{EEA210EE-3462-202D-CAFB-36ED2A4B6E7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81443" y="6045200"/>
            <a:ext cx="812800" cy="812800"/>
          </a:xfrm>
          <a:prstGeom prst="rect">
            <a:avLst/>
          </a:prstGeom>
        </p:spPr>
      </p:pic>
    </p:spTree>
  </p:cSld>
  <p:clrMapOvr>
    <a:masterClrMapping/>
  </p:clrMapOvr>
  <p:transition spd="slow" advTm="57098">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6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099CA-0206-8246-E3B1-60C99765C7E3}"/>
              </a:ext>
            </a:extLst>
          </p:cNvPr>
          <p:cNvSpPr>
            <a:spLocks noGrp="1"/>
          </p:cNvSpPr>
          <p:nvPr>
            <p:ph type="title"/>
          </p:nvPr>
        </p:nvSpPr>
        <p:spPr/>
        <p:txBody>
          <a:bodyPr/>
          <a:lstStyle/>
          <a:p>
            <a:pPr algn="ctr"/>
            <a:r>
              <a:rPr lang="en-US" dirty="0" err="1"/>
              <a:t>PlantVillage</a:t>
            </a:r>
            <a:r>
              <a:rPr lang="en-US" dirty="0"/>
              <a:t> Dataset</a:t>
            </a:r>
          </a:p>
        </p:txBody>
      </p:sp>
      <p:graphicFrame>
        <p:nvGraphicFramePr>
          <p:cNvPr id="12" name="Diagram 11">
            <a:extLst>
              <a:ext uri="{FF2B5EF4-FFF2-40B4-BE49-F238E27FC236}">
                <a16:creationId xmlns:a16="http://schemas.microsoft.com/office/drawing/2014/main" id="{631E5BE6-628E-0C24-4723-A59F3079F069}"/>
              </a:ext>
            </a:extLst>
          </p:cNvPr>
          <p:cNvGraphicFramePr/>
          <p:nvPr>
            <p:extLst>
              <p:ext uri="{D42A27DB-BD31-4B8C-83A1-F6EECF244321}">
                <p14:modId xmlns:p14="http://schemas.microsoft.com/office/powerpoint/2010/main" val="1226671987"/>
              </p:ext>
            </p:extLst>
          </p:nvPr>
        </p:nvGraphicFramePr>
        <p:xfrm>
          <a:off x="4724400" y="1828800"/>
          <a:ext cx="7719225" cy="39650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074" name="Picture 2" descr="An AI-inspired image representing a dataset of plant leaf images used for disease detection. The scene features a digital interface displaying a grid of various leaf images, some labeled as healthy and others as diseased, organized into 15 different categories. The interface shows data analysis charts, split ratios (80% training, 10% validation, 10% testing), and visual metrics. In the background, a neural network or AI model visual is processing the images, symbolizing machine learning in action. The overall theme is high-tech, educational, and focused on plant health and data science.">
            <a:extLst>
              <a:ext uri="{FF2B5EF4-FFF2-40B4-BE49-F238E27FC236}">
                <a16:creationId xmlns:a16="http://schemas.microsoft.com/office/drawing/2014/main" id="{4C96A235-589B-1B15-F503-DB7EF44ED33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14400" y="2042736"/>
            <a:ext cx="3465945" cy="3465945"/>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Recording Dec 8, 2024 at 3:41:13 PM">
            <a:hlinkClick r:id="" action="ppaction://media"/>
            <a:extLst>
              <a:ext uri="{FF2B5EF4-FFF2-40B4-BE49-F238E27FC236}">
                <a16:creationId xmlns:a16="http://schemas.microsoft.com/office/drawing/2014/main" id="{1883FC2F-1337-D5A1-B069-84BF0124384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71200" y="6045200"/>
            <a:ext cx="812800" cy="812800"/>
          </a:xfrm>
          <a:prstGeom prst="rect">
            <a:avLst/>
          </a:prstGeom>
        </p:spPr>
      </p:pic>
    </p:spTree>
    <p:extLst>
      <p:ext uri="{BB962C8B-B14F-4D97-AF65-F5344CB8AC3E}">
        <p14:creationId xmlns:p14="http://schemas.microsoft.com/office/powerpoint/2010/main" val="833080148"/>
      </p:ext>
    </p:extLst>
  </p:cSld>
  <p:clrMapOvr>
    <a:masterClrMapping/>
  </p:clrMapOvr>
  <p:transition spd="slow" advTm="30592">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26ED-5B25-474E-32EF-7E14380158FB}"/>
              </a:ext>
            </a:extLst>
          </p:cNvPr>
          <p:cNvSpPr>
            <a:spLocks noGrp="1"/>
          </p:cNvSpPr>
          <p:nvPr>
            <p:ph type="title"/>
          </p:nvPr>
        </p:nvSpPr>
        <p:spPr>
          <a:xfrm>
            <a:off x="914400" y="685800"/>
            <a:ext cx="10363200" cy="1143000"/>
          </a:xfrm>
        </p:spPr>
        <p:txBody>
          <a:bodyPr wrap="square" anchor="ctr">
            <a:normAutofit/>
          </a:bodyPr>
          <a:lstStyle/>
          <a:p>
            <a:pPr algn="ctr"/>
            <a:r>
              <a:rPr lang="en-US" dirty="0"/>
              <a:t>Methodology</a:t>
            </a:r>
          </a:p>
        </p:txBody>
      </p:sp>
      <p:graphicFrame>
        <p:nvGraphicFramePr>
          <p:cNvPr id="9" name="Content Placeholder 8">
            <a:extLst>
              <a:ext uri="{FF2B5EF4-FFF2-40B4-BE49-F238E27FC236}">
                <a16:creationId xmlns:a16="http://schemas.microsoft.com/office/drawing/2014/main" id="{E783D9D3-F05F-97AA-4542-DDA8D0A37AAF}"/>
              </a:ext>
            </a:extLst>
          </p:cNvPr>
          <p:cNvGraphicFramePr>
            <a:graphicFrameLocks noGrp="1"/>
          </p:cNvGraphicFramePr>
          <p:nvPr>
            <p:ph sz="half" idx="14"/>
            <p:extLst>
              <p:ext uri="{D42A27DB-BD31-4B8C-83A1-F6EECF244321}">
                <p14:modId xmlns:p14="http://schemas.microsoft.com/office/powerpoint/2010/main" val="1234140143"/>
              </p:ext>
            </p:extLst>
          </p:nvPr>
        </p:nvGraphicFramePr>
        <p:xfrm>
          <a:off x="5105400" y="1752601"/>
          <a:ext cx="5869516" cy="3276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a:extLst>
              <a:ext uri="{FF2B5EF4-FFF2-40B4-BE49-F238E27FC236}">
                <a16:creationId xmlns:a16="http://schemas.microsoft.com/office/drawing/2014/main" id="{882CAB53-FAD8-01F9-7147-C1F0317AC40B}"/>
              </a:ext>
            </a:extLst>
          </p:cNvPr>
          <p:cNvPicPr>
            <a:picLocks noChangeAspect="1"/>
          </p:cNvPicPr>
          <p:nvPr/>
        </p:nvPicPr>
        <p:blipFill>
          <a:blip r:embed="rId9"/>
          <a:stretch>
            <a:fillRect/>
          </a:stretch>
        </p:blipFill>
        <p:spPr>
          <a:xfrm>
            <a:off x="914400" y="1841501"/>
            <a:ext cx="3098800" cy="3098800"/>
          </a:xfrm>
          <a:prstGeom prst="rect">
            <a:avLst/>
          </a:prstGeom>
        </p:spPr>
      </p:pic>
      <p:pic>
        <p:nvPicPr>
          <p:cNvPr id="5" name="Audio Recording Dec 8, 2024 at 3:41:50 PM">
            <a:hlinkClick r:id="" action="ppaction://media"/>
            <a:extLst>
              <a:ext uri="{FF2B5EF4-FFF2-40B4-BE49-F238E27FC236}">
                <a16:creationId xmlns:a16="http://schemas.microsoft.com/office/drawing/2014/main" id="{4E1BDFAE-34FB-CC31-6189-06A25ADCF79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71200" y="6096002"/>
            <a:ext cx="812800" cy="812800"/>
          </a:xfrm>
          <a:prstGeom prst="rect">
            <a:avLst/>
          </a:prstGeom>
        </p:spPr>
      </p:pic>
    </p:spTree>
    <p:extLst>
      <p:ext uri="{BB962C8B-B14F-4D97-AF65-F5344CB8AC3E}">
        <p14:creationId xmlns:p14="http://schemas.microsoft.com/office/powerpoint/2010/main" val="460136661"/>
      </p:ext>
    </p:extLst>
  </p:cSld>
  <p:clrMapOvr>
    <a:masterClrMapping/>
  </p:clrMapOvr>
  <p:transition spd="slow" advTm="27957">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0ED23C-32AD-07EF-0F9A-27026B5DF8AE}"/>
              </a:ext>
            </a:extLst>
          </p:cNvPr>
          <p:cNvSpPr>
            <a:spLocks noGrp="1"/>
          </p:cNvSpPr>
          <p:nvPr>
            <p:ph type="title"/>
          </p:nvPr>
        </p:nvSpPr>
        <p:spPr>
          <a:xfrm>
            <a:off x="914400" y="685800"/>
            <a:ext cx="10363200" cy="1143000"/>
          </a:xfrm>
        </p:spPr>
        <p:txBody>
          <a:bodyPr wrap="square" anchor="ctr">
            <a:normAutofit/>
          </a:bodyPr>
          <a:lstStyle/>
          <a:p>
            <a:r>
              <a:rPr lang="en-US" dirty="0"/>
              <a:t>Why CNNs and Techniques? </a:t>
            </a:r>
          </a:p>
        </p:txBody>
      </p:sp>
      <p:graphicFrame>
        <p:nvGraphicFramePr>
          <p:cNvPr id="17" name="Content Placeholder 16">
            <a:extLst>
              <a:ext uri="{FF2B5EF4-FFF2-40B4-BE49-F238E27FC236}">
                <a16:creationId xmlns:a16="http://schemas.microsoft.com/office/drawing/2014/main" id="{AFAD30A3-0095-B8D9-CDBB-8D36C7099A0F}"/>
              </a:ext>
            </a:extLst>
          </p:cNvPr>
          <p:cNvGraphicFramePr>
            <a:graphicFrameLocks noGrp="1"/>
          </p:cNvGraphicFramePr>
          <p:nvPr>
            <p:ph sz="half" idx="4294967295"/>
            <p:extLst>
              <p:ext uri="{D42A27DB-BD31-4B8C-83A1-F6EECF244321}">
                <p14:modId xmlns:p14="http://schemas.microsoft.com/office/powerpoint/2010/main" val="606430766"/>
              </p:ext>
            </p:extLst>
          </p:nvPr>
        </p:nvGraphicFramePr>
        <p:xfrm>
          <a:off x="914400" y="2019300"/>
          <a:ext cx="5562600" cy="36548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122" name="Picture 2" descr="An AI-inspired illustration explaining why Convolutional Neural Networks (CNNs) and specific techniques are used in plant disease detection. The scene includes a diagram of a CNN highlighting feature extraction, showing patterns like leaf spots and discolorations being detected. Icons and visuals represent data augmentation (rotations, flips), dropout layers (preventing overfitting), and learning rate scheduling (depicted as a graph stabilizing). The interface combines neural network diagrams, AI-driven analysis visuals, and a futuristic digital theme, emphasizing adaptability and stable training for real-world applications.">
            <a:extLst>
              <a:ext uri="{FF2B5EF4-FFF2-40B4-BE49-F238E27FC236}">
                <a16:creationId xmlns:a16="http://schemas.microsoft.com/office/drawing/2014/main" id="{7728AD63-B8C9-C484-C592-03E191D8D79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239000" y="2016508"/>
            <a:ext cx="3657600"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Dec 8, 2024 at 3:42:28 PM">
            <a:hlinkClick r:id="" action="ppaction://media"/>
            <a:extLst>
              <a:ext uri="{FF2B5EF4-FFF2-40B4-BE49-F238E27FC236}">
                <a16:creationId xmlns:a16="http://schemas.microsoft.com/office/drawing/2014/main" id="{671E4A6A-8397-3124-1E42-75031DE64C6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71200" y="6034314"/>
            <a:ext cx="812800" cy="812800"/>
          </a:xfrm>
          <a:prstGeom prst="rect">
            <a:avLst/>
          </a:prstGeom>
        </p:spPr>
      </p:pic>
    </p:spTree>
    <p:extLst>
      <p:ext uri="{BB962C8B-B14F-4D97-AF65-F5344CB8AC3E}">
        <p14:creationId xmlns:p14="http://schemas.microsoft.com/office/powerpoint/2010/main" val="2556243070"/>
      </p:ext>
    </p:extLst>
  </p:cSld>
  <p:clrMapOvr>
    <a:masterClrMapping/>
  </p:clrMapOvr>
  <p:transition spd="slow" advTm="224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679626-43D5-05F3-7527-BA94A00CE18D}"/>
              </a:ext>
            </a:extLst>
          </p:cNvPr>
          <p:cNvSpPr>
            <a:spLocks noGrp="1"/>
          </p:cNvSpPr>
          <p:nvPr>
            <p:ph type="title"/>
          </p:nvPr>
        </p:nvSpPr>
        <p:spPr>
          <a:xfrm>
            <a:off x="914400" y="685800"/>
            <a:ext cx="10363200" cy="1143000"/>
          </a:xfrm>
        </p:spPr>
        <p:txBody>
          <a:bodyPr wrap="square" anchor="ctr">
            <a:normAutofit/>
          </a:bodyPr>
          <a:lstStyle/>
          <a:p>
            <a:r>
              <a:rPr lang="en-US" dirty="0"/>
              <a:t>Results</a:t>
            </a:r>
            <a:r>
              <a:rPr lang="en-US" b="0" i="0" u="none" strike="noStrike" dirty="0">
                <a:solidFill>
                  <a:srgbClr val="000000"/>
                </a:solidFill>
                <a:effectLst/>
                <a:latin typeface="-webkit-standard"/>
              </a:rPr>
              <a:t> - </a:t>
            </a:r>
            <a:r>
              <a:rPr lang="en-US" dirty="0"/>
              <a:t>Confusion</a:t>
            </a:r>
            <a:r>
              <a:rPr lang="en-US" b="0" i="0" u="none" strike="noStrike" dirty="0">
                <a:solidFill>
                  <a:srgbClr val="000000"/>
                </a:solidFill>
                <a:effectLst/>
                <a:latin typeface="-webkit-standard"/>
              </a:rPr>
              <a:t> </a:t>
            </a:r>
            <a:r>
              <a:rPr lang="en-US" dirty="0"/>
              <a:t>Matrix</a:t>
            </a:r>
          </a:p>
        </p:txBody>
      </p:sp>
      <p:graphicFrame>
        <p:nvGraphicFramePr>
          <p:cNvPr id="13" name="Content Placeholder 12">
            <a:extLst>
              <a:ext uri="{FF2B5EF4-FFF2-40B4-BE49-F238E27FC236}">
                <a16:creationId xmlns:a16="http://schemas.microsoft.com/office/drawing/2014/main" id="{3DD4158E-280A-B7CA-D4A5-491A1B8B6178}"/>
              </a:ext>
            </a:extLst>
          </p:cNvPr>
          <p:cNvGraphicFramePr>
            <a:graphicFrameLocks noGrp="1"/>
          </p:cNvGraphicFramePr>
          <p:nvPr>
            <p:ph sz="half" idx="4294967295"/>
            <p:extLst>
              <p:ext uri="{D42A27DB-BD31-4B8C-83A1-F6EECF244321}">
                <p14:modId xmlns:p14="http://schemas.microsoft.com/office/powerpoint/2010/main" val="1491425467"/>
              </p:ext>
            </p:extLst>
          </p:nvPr>
        </p:nvGraphicFramePr>
        <p:xfrm>
          <a:off x="5105400" y="2158324"/>
          <a:ext cx="5600700" cy="337887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screenshot of a computer&#10;&#10;Description automatically generated">
            <a:extLst>
              <a:ext uri="{FF2B5EF4-FFF2-40B4-BE49-F238E27FC236}">
                <a16:creationId xmlns:a16="http://schemas.microsoft.com/office/drawing/2014/main" id="{7A2B59D9-59E7-65D1-7D92-907EF128AA46}"/>
              </a:ext>
            </a:extLst>
          </p:cNvPr>
          <p:cNvPicPr>
            <a:picLocks noChangeAspect="1"/>
          </p:cNvPicPr>
          <p:nvPr/>
        </p:nvPicPr>
        <p:blipFill>
          <a:blip r:embed="rId9"/>
          <a:stretch>
            <a:fillRect/>
          </a:stretch>
        </p:blipFill>
        <p:spPr>
          <a:xfrm>
            <a:off x="381000" y="1676400"/>
            <a:ext cx="4534395" cy="4105352"/>
          </a:xfrm>
          <a:prstGeom prst="rect">
            <a:avLst/>
          </a:prstGeom>
        </p:spPr>
      </p:pic>
      <p:pic>
        <p:nvPicPr>
          <p:cNvPr id="5" name="Audio Recording Dec 8, 2024 at 3:42:51 PM">
            <a:hlinkClick r:id="" action="ppaction://media"/>
            <a:extLst>
              <a:ext uri="{FF2B5EF4-FFF2-40B4-BE49-F238E27FC236}">
                <a16:creationId xmlns:a16="http://schemas.microsoft.com/office/drawing/2014/main" id="{A113AB5F-4AD2-44DB-2443-29DB3582709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71200" y="6074229"/>
            <a:ext cx="812800" cy="812800"/>
          </a:xfrm>
          <a:prstGeom prst="rect">
            <a:avLst/>
          </a:prstGeom>
        </p:spPr>
      </p:pic>
    </p:spTree>
    <p:extLst>
      <p:ext uri="{BB962C8B-B14F-4D97-AF65-F5344CB8AC3E}">
        <p14:creationId xmlns:p14="http://schemas.microsoft.com/office/powerpoint/2010/main" val="2319921835"/>
      </p:ext>
    </p:extLst>
  </p:cSld>
  <p:clrMapOvr>
    <a:masterClrMapping/>
  </p:clrMapOvr>
  <p:transition spd="slow" advTm="54677">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679626-43D5-05F3-7527-BA94A00CE18D}"/>
              </a:ext>
            </a:extLst>
          </p:cNvPr>
          <p:cNvSpPr>
            <a:spLocks noGrp="1"/>
          </p:cNvSpPr>
          <p:nvPr>
            <p:ph type="title"/>
          </p:nvPr>
        </p:nvSpPr>
        <p:spPr>
          <a:xfrm>
            <a:off x="914400" y="685800"/>
            <a:ext cx="10363200" cy="1143000"/>
          </a:xfrm>
        </p:spPr>
        <p:txBody>
          <a:bodyPr wrap="square" anchor="ctr">
            <a:normAutofit/>
          </a:bodyPr>
          <a:lstStyle/>
          <a:p>
            <a:r>
              <a:rPr lang="en-US" dirty="0"/>
              <a:t>Results</a:t>
            </a:r>
            <a:r>
              <a:rPr lang="en-US" b="0" i="0" u="none" strike="noStrike" dirty="0">
                <a:solidFill>
                  <a:srgbClr val="000000"/>
                </a:solidFill>
                <a:effectLst/>
                <a:latin typeface="-webkit-standard"/>
              </a:rPr>
              <a:t> - </a:t>
            </a:r>
            <a:r>
              <a:rPr lang="en-US" dirty="0"/>
              <a:t>Training/Validation Curves</a:t>
            </a:r>
          </a:p>
        </p:txBody>
      </p:sp>
      <p:graphicFrame>
        <p:nvGraphicFramePr>
          <p:cNvPr id="13" name="Content Placeholder 12">
            <a:extLst>
              <a:ext uri="{FF2B5EF4-FFF2-40B4-BE49-F238E27FC236}">
                <a16:creationId xmlns:a16="http://schemas.microsoft.com/office/drawing/2014/main" id="{3DD4158E-280A-B7CA-D4A5-491A1B8B6178}"/>
              </a:ext>
            </a:extLst>
          </p:cNvPr>
          <p:cNvGraphicFramePr>
            <a:graphicFrameLocks noGrp="1"/>
          </p:cNvGraphicFramePr>
          <p:nvPr>
            <p:ph sz="half" idx="4294967295"/>
            <p:extLst>
              <p:ext uri="{D42A27DB-BD31-4B8C-83A1-F6EECF244321}">
                <p14:modId xmlns:p14="http://schemas.microsoft.com/office/powerpoint/2010/main" val="2694226811"/>
              </p:ext>
            </p:extLst>
          </p:nvPr>
        </p:nvGraphicFramePr>
        <p:xfrm>
          <a:off x="8610600" y="2038911"/>
          <a:ext cx="2933700" cy="3363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graph of a loss and a training&#10;&#10;Description automatically generated with medium confidence">
            <a:extLst>
              <a:ext uri="{FF2B5EF4-FFF2-40B4-BE49-F238E27FC236}">
                <a16:creationId xmlns:a16="http://schemas.microsoft.com/office/drawing/2014/main" id="{4BFD3556-B494-CDCA-C038-A2DBBB7DC562}"/>
              </a:ext>
            </a:extLst>
          </p:cNvPr>
          <p:cNvPicPr>
            <a:picLocks noChangeAspect="1"/>
          </p:cNvPicPr>
          <p:nvPr/>
        </p:nvPicPr>
        <p:blipFill>
          <a:blip r:embed="rId9"/>
          <a:stretch>
            <a:fillRect/>
          </a:stretch>
        </p:blipFill>
        <p:spPr>
          <a:xfrm>
            <a:off x="0" y="2326789"/>
            <a:ext cx="7772400" cy="3057544"/>
          </a:xfrm>
          <a:prstGeom prst="rect">
            <a:avLst/>
          </a:prstGeom>
        </p:spPr>
      </p:pic>
      <p:pic>
        <p:nvPicPr>
          <p:cNvPr id="6" name="Audio Recording Dec 8, 2024 at 3:43:20 PM">
            <a:hlinkClick r:id="" action="ppaction://media"/>
            <a:extLst>
              <a:ext uri="{FF2B5EF4-FFF2-40B4-BE49-F238E27FC236}">
                <a16:creationId xmlns:a16="http://schemas.microsoft.com/office/drawing/2014/main" id="{F01768AB-D34D-5B96-1505-3E22D5B823B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37900" y="6045200"/>
            <a:ext cx="812800" cy="812800"/>
          </a:xfrm>
          <a:prstGeom prst="rect">
            <a:avLst/>
          </a:prstGeom>
        </p:spPr>
      </p:pic>
    </p:spTree>
    <p:extLst>
      <p:ext uri="{BB962C8B-B14F-4D97-AF65-F5344CB8AC3E}">
        <p14:creationId xmlns:p14="http://schemas.microsoft.com/office/powerpoint/2010/main" val="2084303625"/>
      </p:ext>
    </p:extLst>
  </p:cSld>
  <p:clrMapOvr>
    <a:masterClrMapping/>
  </p:clrMapOvr>
  <p:transition spd="slow" advTm="54677">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0ED23C-32AD-07EF-0F9A-27026B5DF8AE}"/>
              </a:ext>
            </a:extLst>
          </p:cNvPr>
          <p:cNvSpPr>
            <a:spLocks noGrp="1"/>
          </p:cNvSpPr>
          <p:nvPr>
            <p:ph type="title"/>
          </p:nvPr>
        </p:nvSpPr>
        <p:spPr>
          <a:xfrm>
            <a:off x="914400" y="685800"/>
            <a:ext cx="10363200" cy="1143000"/>
          </a:xfrm>
        </p:spPr>
        <p:txBody>
          <a:bodyPr wrap="square" anchor="ctr">
            <a:normAutofit/>
          </a:bodyPr>
          <a:lstStyle/>
          <a:p>
            <a:r>
              <a:rPr lang="en-US" dirty="0"/>
              <a:t>Innovation Curve - Reducing Risk</a:t>
            </a:r>
          </a:p>
        </p:txBody>
      </p:sp>
      <p:graphicFrame>
        <p:nvGraphicFramePr>
          <p:cNvPr id="17" name="Content Placeholder 16">
            <a:extLst>
              <a:ext uri="{FF2B5EF4-FFF2-40B4-BE49-F238E27FC236}">
                <a16:creationId xmlns:a16="http://schemas.microsoft.com/office/drawing/2014/main" id="{AFAD30A3-0095-B8D9-CDBB-8D36C7099A0F}"/>
              </a:ext>
            </a:extLst>
          </p:cNvPr>
          <p:cNvGraphicFramePr>
            <a:graphicFrameLocks noGrp="1"/>
          </p:cNvGraphicFramePr>
          <p:nvPr>
            <p:ph sz="half" idx="4294967295"/>
            <p:extLst>
              <p:ext uri="{D42A27DB-BD31-4B8C-83A1-F6EECF244321}">
                <p14:modId xmlns:p14="http://schemas.microsoft.com/office/powerpoint/2010/main" val="1225591964"/>
              </p:ext>
            </p:extLst>
          </p:nvPr>
        </p:nvGraphicFramePr>
        <p:xfrm>
          <a:off x="914400" y="2019300"/>
          <a:ext cx="5562600" cy="36548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AutoShape 2" descr="An AI-inspired image showing an innovation curve in plant disease detection, emphasizing reducing risk. The scene features a digital interface with a graph representing the innovation curve, highlighting concepts like reducing overfitting and tackling class imbalance. Visuals depict data augmentation and dropout techniques. A mobile device displays a plant disease detection app with a user-friendly interface, symbolizing readiness for mobile deployment. The background features farmers using the app in the field with crops and digital overlays indicating efficiency and accuracy. The theme is modern, agricultural, and focused on AI innovation.">
            <a:extLst>
              <a:ext uri="{FF2B5EF4-FFF2-40B4-BE49-F238E27FC236}">
                <a16:creationId xmlns:a16="http://schemas.microsoft.com/office/drawing/2014/main" id="{46186637-2268-5143-D2E0-062EE3C5610A}"/>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C2AA5BFE-832E-6DE7-F9EB-69B5AA13AB9E}"/>
              </a:ext>
            </a:extLst>
          </p:cNvPr>
          <p:cNvPicPr>
            <a:picLocks noChangeAspect="1"/>
          </p:cNvPicPr>
          <p:nvPr/>
        </p:nvPicPr>
        <p:blipFill>
          <a:blip r:embed="rId9"/>
          <a:stretch>
            <a:fillRect/>
          </a:stretch>
        </p:blipFill>
        <p:spPr>
          <a:xfrm>
            <a:off x="7315200" y="1865416"/>
            <a:ext cx="3654808" cy="3654808"/>
          </a:xfrm>
          <a:prstGeom prst="rect">
            <a:avLst/>
          </a:prstGeom>
        </p:spPr>
      </p:pic>
      <p:pic>
        <p:nvPicPr>
          <p:cNvPr id="5" name="Audio Recording Dec 8, 2024 at 3:43:44 PM">
            <a:hlinkClick r:id="" action="ppaction://media"/>
            <a:extLst>
              <a:ext uri="{FF2B5EF4-FFF2-40B4-BE49-F238E27FC236}">
                <a16:creationId xmlns:a16="http://schemas.microsoft.com/office/drawing/2014/main" id="{CC0249FF-4352-7F5B-B128-E49F1AF2414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71200" y="6034314"/>
            <a:ext cx="812800" cy="812800"/>
          </a:xfrm>
          <a:prstGeom prst="rect">
            <a:avLst/>
          </a:prstGeom>
        </p:spPr>
      </p:pic>
    </p:spTree>
    <p:extLst>
      <p:ext uri="{BB962C8B-B14F-4D97-AF65-F5344CB8AC3E}">
        <p14:creationId xmlns:p14="http://schemas.microsoft.com/office/powerpoint/2010/main" val="1661029671"/>
      </p:ext>
    </p:extLst>
  </p:cSld>
  <p:clrMapOvr>
    <a:masterClrMapping/>
  </p:clrMapOvr>
  <p:transition spd="slow" advTm="224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2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USD-PowerPoint-Template" id="{0D8B6819-499E-9341-B13D-B41B5A88AD2E}" vid="{D828E52F-980C-A946-9AE0-8A7A3D815F0E}"/>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4526</TotalTime>
  <Words>237</Words>
  <Application>Microsoft Macintosh PowerPoint</Application>
  <PresentationFormat>Widescreen</PresentationFormat>
  <Paragraphs>38</Paragraphs>
  <Slides>11</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-webkit-standard</vt:lpstr>
      <vt:lpstr>Arial</vt:lpstr>
      <vt:lpstr>Lucida Grande</vt:lpstr>
      <vt:lpstr>Palatino</vt:lpstr>
      <vt:lpstr>Default Theme</vt:lpstr>
      <vt:lpstr>AAI 521 – Deep-Learning Based Plant Disease Detection</vt:lpstr>
      <vt:lpstr>The Problem in the Field </vt:lpstr>
      <vt:lpstr>Motivation: Why This Matters</vt:lpstr>
      <vt:lpstr>PlantVillage Dataset</vt:lpstr>
      <vt:lpstr>Methodology</vt:lpstr>
      <vt:lpstr>Why CNNs and Techniques? </vt:lpstr>
      <vt:lpstr>Results - Confusion Matrix</vt:lpstr>
      <vt:lpstr>Results - Training/Validation Curves</vt:lpstr>
      <vt:lpstr>Innovation Curve - Reducing Risk</vt:lpstr>
      <vt:lpstr>Conclusion - Future Vision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Section Header</dc:title>
  <dc:creator>Ricardo Barbosa</dc:creator>
  <cp:lastModifiedBy>Ricardo Barbosa</cp:lastModifiedBy>
  <cp:revision>5</cp:revision>
  <cp:lastPrinted>2006-12-06T17:07:15Z</cp:lastPrinted>
  <dcterms:created xsi:type="dcterms:W3CDTF">2024-10-18T22:29:17Z</dcterms:created>
  <dcterms:modified xsi:type="dcterms:W3CDTF">2024-12-08T23:47:49Z</dcterms:modified>
</cp:coreProperties>
</file>

<file path=docProps/thumbnail.jpeg>
</file>